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9144000" cy="6858000" type="screen4x3"/>
  <p:notesSz cx="9144000" cy="6858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82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1500124" y="2143112"/>
            <a:ext cx="7056374" cy="3813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381760" y="270281"/>
            <a:ext cx="6938621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b="1" u="heavy" spc="-64" baseline="3413" dirty="0" smtClean="0">
                <a:latin typeface="Calibri"/>
                <a:cs typeface="Calibri"/>
              </a:rPr>
              <a:t>P</a:t>
            </a:r>
            <a:r>
              <a:rPr sz="6000" b="1" u="heavy" spc="0" baseline="3413" dirty="0" smtClean="0">
                <a:latin typeface="Calibri"/>
                <a:cs typeface="Calibri"/>
              </a:rPr>
              <a:t>e</a:t>
            </a:r>
            <a:r>
              <a:rPr sz="6000" b="1" u="heavy" spc="-50" baseline="3413" dirty="0" smtClean="0">
                <a:latin typeface="Calibri"/>
                <a:cs typeface="Calibri"/>
              </a:rPr>
              <a:t>r</a:t>
            </a:r>
            <a:r>
              <a:rPr sz="6000" b="1" u="heavy" spc="0" baseline="3413" dirty="0" smtClean="0">
                <a:latin typeface="Calibri"/>
                <a:cs typeface="Calibri"/>
              </a:rPr>
              <a:t>sonaliz</a:t>
            </a:r>
            <a:r>
              <a:rPr sz="6000" b="1" u="heavy" spc="-59" baseline="3413" dirty="0" smtClean="0">
                <a:latin typeface="Calibri"/>
                <a:cs typeface="Calibri"/>
              </a:rPr>
              <a:t>z</a:t>
            </a:r>
            <a:r>
              <a:rPr sz="6000" b="1" u="heavy" spc="0" baseline="3413" dirty="0" smtClean="0">
                <a:latin typeface="Calibri"/>
                <a:cs typeface="Calibri"/>
              </a:rPr>
              <a:t>a</a:t>
            </a:r>
            <a:r>
              <a:rPr sz="6000" b="1" u="heavy" spc="-59" baseline="3413" dirty="0" smtClean="0">
                <a:latin typeface="Calibri"/>
                <a:cs typeface="Calibri"/>
              </a:rPr>
              <a:t>r</a:t>
            </a:r>
            <a:r>
              <a:rPr sz="6000" b="1" u="heavy" spc="0" baseline="3413" dirty="0" smtClean="0">
                <a:latin typeface="Calibri"/>
                <a:cs typeface="Calibri"/>
              </a:rPr>
              <a:t>e</a:t>
            </a:r>
            <a:r>
              <a:rPr sz="6000" b="1" u="heavy" spc="20" baseline="3413" dirty="0" smtClean="0">
                <a:latin typeface="Calibri"/>
                <a:cs typeface="Calibri"/>
              </a:rPr>
              <a:t> </a:t>
            </a:r>
            <a:r>
              <a:rPr sz="6000" b="1" u="heavy" spc="0" baseline="3413" dirty="0" smtClean="0">
                <a:latin typeface="Calibri"/>
                <a:cs typeface="Calibri"/>
              </a:rPr>
              <a:t>il</a:t>
            </a:r>
            <a:r>
              <a:rPr sz="6000" b="1" u="heavy" spc="-4" baseline="3413" dirty="0" smtClean="0">
                <a:latin typeface="Calibri"/>
                <a:cs typeface="Calibri"/>
              </a:rPr>
              <a:t> </a:t>
            </a:r>
            <a:r>
              <a:rPr sz="6000" b="1" u="heavy" spc="0" baseline="3413" dirty="0" smtClean="0">
                <a:latin typeface="Calibri"/>
                <a:cs typeface="Calibri"/>
              </a:rPr>
              <a:t>l</a:t>
            </a:r>
            <a:r>
              <a:rPr sz="6000" b="1" u="heavy" spc="-64" baseline="3413" dirty="0" smtClean="0">
                <a:latin typeface="Calibri"/>
                <a:cs typeface="Calibri"/>
              </a:rPr>
              <a:t>a</a:t>
            </a:r>
            <a:r>
              <a:rPr sz="6000" b="1" u="heavy" spc="-34" baseline="3413" dirty="0" smtClean="0">
                <a:latin typeface="Calibri"/>
                <a:cs typeface="Calibri"/>
              </a:rPr>
              <a:t>v</a:t>
            </a:r>
            <a:r>
              <a:rPr sz="6000" b="1" u="heavy" spc="0" baseline="3413" dirty="0" smtClean="0">
                <a:latin typeface="Calibri"/>
                <a:cs typeface="Calibri"/>
              </a:rPr>
              <a:t>o</a:t>
            </a:r>
            <a:r>
              <a:rPr sz="6000" b="1" u="heavy" spc="-54" baseline="3413" dirty="0" smtClean="0">
                <a:latin typeface="Calibri"/>
                <a:cs typeface="Calibri"/>
              </a:rPr>
              <a:t>r</a:t>
            </a:r>
            <a:r>
              <a:rPr sz="6000" b="1" u="heavy" spc="0" baseline="3413" dirty="0" smtClean="0">
                <a:latin typeface="Calibri"/>
                <a:cs typeface="Calibri"/>
              </a:rPr>
              <a:t>o</a:t>
            </a:r>
            <a:r>
              <a:rPr sz="6000" b="1" u="heavy" spc="-12" baseline="3413" dirty="0" smtClean="0">
                <a:latin typeface="Calibri"/>
                <a:cs typeface="Calibri"/>
              </a:rPr>
              <a:t> </a:t>
            </a:r>
            <a:r>
              <a:rPr sz="6000" b="1" u="heavy" spc="0" baseline="3413" dirty="0" smtClean="0">
                <a:latin typeface="Calibri"/>
                <a:cs typeface="Calibri"/>
              </a:rPr>
              <a:t>in</a:t>
            </a:r>
            <a:r>
              <a:rPr sz="6000" b="1" u="heavy" spc="-4" baseline="3413" dirty="0" smtClean="0">
                <a:latin typeface="Calibri"/>
                <a:cs typeface="Calibri"/>
              </a:rPr>
              <a:t> </a:t>
            </a:r>
            <a:r>
              <a:rPr sz="6000" b="1" u="heavy" spc="0" baseline="3413" dirty="0" smtClean="0">
                <a:latin typeface="Calibri"/>
                <a:cs typeface="Calibri"/>
              </a:rPr>
              <a:t>cl</a:t>
            </a:r>
            <a:r>
              <a:rPr sz="6000" b="1" u="heavy" spc="-9" baseline="3413" dirty="0" smtClean="0">
                <a:latin typeface="Calibri"/>
                <a:cs typeface="Calibri"/>
              </a:rPr>
              <a:t>a</a:t>
            </a:r>
            <a:r>
              <a:rPr sz="6000" b="1" u="heavy" spc="0" baseline="3413" dirty="0" smtClean="0">
                <a:latin typeface="Calibri"/>
                <a:cs typeface="Calibri"/>
              </a:rPr>
              <a:t>sse: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57604" y="880109"/>
            <a:ext cx="6388515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u="heavy" spc="-29" baseline="3413" dirty="0" smtClean="0">
                <a:latin typeface="Calibri"/>
                <a:cs typeface="Calibri"/>
              </a:rPr>
              <a:t>c</a:t>
            </a:r>
            <a:r>
              <a:rPr sz="6000" b="1" u="heavy" spc="0" baseline="3413" dirty="0" smtClean="0">
                <a:latin typeface="Calibri"/>
                <a:cs typeface="Calibri"/>
              </a:rPr>
              <a:t>ome</a:t>
            </a:r>
            <a:r>
              <a:rPr sz="6000" b="1" u="heavy" spc="-83" baseline="3413" dirty="0" smtClean="0">
                <a:latin typeface="Calibri"/>
                <a:cs typeface="Calibri"/>
              </a:rPr>
              <a:t> </a:t>
            </a:r>
            <a:r>
              <a:rPr sz="6000" b="1" u="heavy" spc="-50" baseline="3413" dirty="0" smtClean="0">
                <a:latin typeface="Calibri"/>
                <a:cs typeface="Calibri"/>
              </a:rPr>
              <a:t>r</a:t>
            </a:r>
            <a:r>
              <a:rPr sz="6000" b="1" u="heavy" spc="0" baseline="3413" dirty="0" smtClean="0">
                <a:latin typeface="Calibri"/>
                <a:cs typeface="Calibri"/>
              </a:rPr>
              <a:t>ealiz</a:t>
            </a:r>
            <a:r>
              <a:rPr sz="6000" b="1" u="heavy" spc="-54" baseline="3413" dirty="0" smtClean="0">
                <a:latin typeface="Calibri"/>
                <a:cs typeface="Calibri"/>
              </a:rPr>
              <a:t>z</a:t>
            </a:r>
            <a:r>
              <a:rPr sz="6000" b="1" u="heavy" spc="0" baseline="3413" dirty="0" smtClean="0">
                <a:latin typeface="Calibri"/>
                <a:cs typeface="Calibri"/>
              </a:rPr>
              <a:t>a</a:t>
            </a:r>
            <a:r>
              <a:rPr sz="6000" b="1" u="heavy" spc="-54" baseline="3413" dirty="0" smtClean="0">
                <a:latin typeface="Calibri"/>
                <a:cs typeface="Calibri"/>
              </a:rPr>
              <a:t>r</a:t>
            </a:r>
            <a:r>
              <a:rPr sz="6000" b="1" u="heavy" spc="0" baseline="3413" dirty="0" smtClean="0">
                <a:latin typeface="Calibri"/>
                <a:cs typeface="Calibri"/>
              </a:rPr>
              <a:t>e </a:t>
            </a:r>
            <a:r>
              <a:rPr sz="6000" b="1" u="heavy" spc="5" baseline="3413" dirty="0" smtClean="0">
                <a:latin typeface="Calibri"/>
                <a:cs typeface="Calibri"/>
              </a:rPr>
              <a:t> </a:t>
            </a:r>
            <a:r>
              <a:rPr sz="6000" b="1" u="heavy" spc="0" baseline="3413" dirty="0" smtClean="0">
                <a:latin typeface="Calibri"/>
                <a:cs typeface="Calibri"/>
              </a:rPr>
              <a:t>la</a:t>
            </a:r>
            <a:r>
              <a:rPr sz="6000" b="1" u="heavy" spc="-4" baseline="3413" dirty="0" smtClean="0">
                <a:latin typeface="Calibri"/>
                <a:cs typeface="Calibri"/>
              </a:rPr>
              <a:t> </a:t>
            </a:r>
            <a:r>
              <a:rPr sz="6000" b="1" u="heavy" spc="0" baseline="3413" dirty="0" smtClean="0">
                <a:latin typeface="Calibri"/>
                <a:cs typeface="Calibri"/>
              </a:rPr>
              <a:t>ril</a:t>
            </a:r>
            <a:r>
              <a:rPr sz="6000" b="1" u="heavy" spc="-14" baseline="3413" dirty="0" smtClean="0">
                <a:latin typeface="Calibri"/>
                <a:cs typeface="Calibri"/>
              </a:rPr>
              <a:t>e</a:t>
            </a:r>
            <a:r>
              <a:rPr sz="6000" b="1" u="heavy" spc="-54" baseline="3413" dirty="0" smtClean="0">
                <a:latin typeface="Calibri"/>
                <a:cs typeface="Calibri"/>
              </a:rPr>
              <a:t>v</a:t>
            </a:r>
            <a:r>
              <a:rPr sz="6000" b="1" u="heavy" spc="0" baseline="3413" dirty="0" smtClean="0">
                <a:latin typeface="Calibri"/>
                <a:cs typeface="Calibri"/>
              </a:rPr>
              <a:t>azione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5862" y="1489709"/>
            <a:ext cx="1753650" cy="532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b="1" u="heavy" spc="0" baseline="3413" dirty="0" smtClean="0">
                <a:latin typeface="Calibri"/>
                <a:cs typeface="Calibri"/>
              </a:rPr>
              <a:t>p</a:t>
            </a:r>
            <a:r>
              <a:rPr sz="6000" b="1" u="heavy" spc="-50" baseline="3413" dirty="0" smtClean="0">
                <a:latin typeface="Calibri"/>
                <a:cs typeface="Calibri"/>
              </a:rPr>
              <a:t>r</a:t>
            </a:r>
            <a:r>
              <a:rPr sz="6000" b="1" u="heavy" spc="0" baseline="3413" dirty="0" smtClean="0">
                <a:latin typeface="Calibri"/>
                <a:cs typeface="Calibri"/>
              </a:rPr>
              <a:t>e</a:t>
            </a:r>
            <a:r>
              <a:rPr sz="6000" b="1" u="heavy" spc="-25" baseline="3413" dirty="0" smtClean="0">
                <a:latin typeface="Calibri"/>
                <a:cs typeface="Calibri"/>
              </a:rPr>
              <a:t>c</a:t>
            </a:r>
            <a:r>
              <a:rPr sz="6000" b="1" u="heavy" spc="0" baseline="3413" dirty="0" smtClean="0">
                <a:latin typeface="Calibri"/>
                <a:cs typeface="Calibri"/>
              </a:rPr>
              <a:t>oce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09461" y="524128"/>
            <a:ext cx="11861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777509" y="524128"/>
            <a:ext cx="11516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6215278" y="524128"/>
            <a:ext cx="1164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728980" y="524128"/>
            <a:ext cx="1151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820023" y="1133728"/>
            <a:ext cx="11444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939779" y="1133728"/>
            <a:ext cx="2337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548688" y="1133728"/>
            <a:ext cx="11506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793191" y="503293"/>
            <a:ext cx="190753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60"/>
              </a:lnSpc>
              <a:spcBef>
                <a:spcPts val="138"/>
              </a:spcBef>
            </a:pPr>
            <a:r>
              <a:rPr sz="2600" spc="0" dirty="0" smtClean="0">
                <a:latin typeface="Arial"/>
                <a:cs typeface="Arial"/>
              </a:rPr>
              <a:t>•</a:t>
            </a:r>
            <a:endParaRPr sz="2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36091" y="523240"/>
            <a:ext cx="7192174" cy="11485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È</a:t>
            </a:r>
            <a:r>
              <a:rPr sz="3900" spc="-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no</a:t>
            </a:r>
            <a:r>
              <a:rPr sz="3900" spc="-25" baseline="3150" dirty="0" smtClean="0">
                <a:latin typeface="Calibri"/>
                <a:cs typeface="Calibri"/>
              </a:rPr>
              <a:t>t</a:t>
            </a:r>
            <a:r>
              <a:rPr sz="3900" spc="0" baseline="3150" dirty="0" smtClean="0">
                <a:latin typeface="Calibri"/>
                <a:cs typeface="Calibri"/>
              </a:rPr>
              <a:t>o </a:t>
            </a:r>
            <a:r>
              <a:rPr sz="3900" spc="9" baseline="3150" dirty="0" smtClean="0">
                <a:latin typeface="Calibri"/>
                <a:cs typeface="Calibri"/>
              </a:rPr>
              <a:t>c</a:t>
            </a:r>
            <a:r>
              <a:rPr sz="3900" spc="0" baseline="3150" dirty="0" smtClean="0">
                <a:latin typeface="Calibri"/>
                <a:cs typeface="Calibri"/>
              </a:rPr>
              <a:t>he</a:t>
            </a:r>
            <a:r>
              <a:rPr sz="3900" spc="-1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le</a:t>
            </a:r>
            <a:r>
              <a:rPr sz="3900" spc="-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misu</a:t>
            </a:r>
            <a:r>
              <a:rPr sz="3900" spc="-29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e</a:t>
            </a:r>
            <a:r>
              <a:rPr sz="3900" spc="-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p</a:t>
            </a:r>
            <a:r>
              <a:rPr sz="3900" spc="-29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edi</a:t>
            </a:r>
            <a:r>
              <a:rPr sz="3900" spc="-29" baseline="3150" dirty="0" smtClean="0">
                <a:latin typeface="Calibri"/>
                <a:cs typeface="Calibri"/>
              </a:rPr>
              <a:t>t</a:t>
            </a:r>
            <a:r>
              <a:rPr sz="3900" spc="0" baseline="3150" dirty="0" smtClean="0">
                <a:latin typeface="Calibri"/>
                <a:cs typeface="Calibri"/>
              </a:rPr>
              <a:t>ti</a:t>
            </a:r>
            <a:r>
              <a:rPr sz="3900" spc="-19" baseline="3150" dirty="0" smtClean="0">
                <a:latin typeface="Calibri"/>
                <a:cs typeface="Calibri"/>
              </a:rPr>
              <a:t>v</a:t>
            </a:r>
            <a:r>
              <a:rPr sz="3900" spc="0" baseline="3150" dirty="0" smtClean="0">
                <a:latin typeface="Calibri"/>
                <a:cs typeface="Calibri"/>
              </a:rPr>
              <a:t>e</a:t>
            </a:r>
            <a:r>
              <a:rPr sz="3900" spc="-3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se</a:t>
            </a:r>
            <a:r>
              <a:rPr sz="3900" spc="-19" baseline="3150" dirty="0" smtClean="0">
                <a:latin typeface="Calibri"/>
                <a:cs typeface="Calibri"/>
              </a:rPr>
              <a:t>c</a:t>
            </a:r>
            <a:r>
              <a:rPr sz="3900" spc="0" baseline="3150" dirty="0" smtClean="0">
                <a:latin typeface="Calibri"/>
                <a:cs typeface="Calibri"/>
              </a:rPr>
              <a:t>ondo</a:t>
            </a:r>
            <a:r>
              <a:rPr sz="3900" spc="-1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la l</a:t>
            </a:r>
            <a:r>
              <a:rPr sz="3900" spc="-9" baseline="3150" dirty="0" smtClean="0">
                <a:latin typeface="Calibri"/>
                <a:cs typeface="Calibri"/>
              </a:rPr>
              <a:t>e</a:t>
            </a:r>
            <a:r>
              <a:rPr sz="3900" spc="-29" baseline="3150" dirty="0" smtClean="0">
                <a:latin typeface="Calibri"/>
                <a:cs typeface="Calibri"/>
              </a:rPr>
              <a:t>t</a:t>
            </a:r>
            <a:r>
              <a:rPr sz="3900" spc="-19" baseline="3150" dirty="0" smtClean="0">
                <a:latin typeface="Calibri"/>
                <a:cs typeface="Calibri"/>
              </a:rPr>
              <a:t>t</a:t>
            </a:r>
            <a:r>
              <a:rPr sz="3900" spc="0" baseline="3150" dirty="0" smtClean="0">
                <a:latin typeface="Calibri"/>
                <a:cs typeface="Calibri"/>
              </a:rPr>
              <a:t>e</a:t>
            </a:r>
            <a:r>
              <a:rPr sz="3900" spc="-44" baseline="3150" dirty="0" smtClean="0">
                <a:latin typeface="Calibri"/>
                <a:cs typeface="Calibri"/>
              </a:rPr>
              <a:t>r</a:t>
            </a:r>
            <a:r>
              <a:rPr sz="3900" spc="-25" baseline="3150" dirty="0" smtClean="0">
                <a:latin typeface="Calibri"/>
                <a:cs typeface="Calibri"/>
              </a:rPr>
              <a:t>a</a:t>
            </a:r>
            <a:r>
              <a:rPr sz="3900" spc="0" baseline="3150" dirty="0" smtClean="0">
                <a:latin typeface="Calibri"/>
                <a:cs typeface="Calibri"/>
              </a:rPr>
              <a:t>tu</a:t>
            </a:r>
            <a:r>
              <a:rPr sz="3900" spc="-39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a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  <a:spcBef>
                <a:spcPts val="18"/>
              </a:spcBef>
            </a:pPr>
            <a:r>
              <a:rPr sz="3900" spc="0" baseline="1050" dirty="0" smtClean="0">
                <a:latin typeface="Calibri"/>
                <a:cs typeface="Calibri"/>
              </a:rPr>
              <a:t>i</a:t>
            </a:r>
            <a:r>
              <a:rPr sz="3900" spc="-19" baseline="1050" dirty="0" smtClean="0">
                <a:latin typeface="Calibri"/>
                <a:cs typeface="Calibri"/>
              </a:rPr>
              <a:t>nt</a:t>
            </a:r>
            <a:r>
              <a:rPr sz="3900" spc="0" baseline="1050" dirty="0" smtClean="0">
                <a:latin typeface="Calibri"/>
                <a:cs typeface="Calibri"/>
              </a:rPr>
              <a:t>ernaz</a:t>
            </a:r>
            <a:r>
              <a:rPr sz="3900" spc="9" baseline="1050" dirty="0" smtClean="0">
                <a:latin typeface="Calibri"/>
                <a:cs typeface="Calibri"/>
              </a:rPr>
              <a:t>i</a:t>
            </a:r>
            <a:r>
              <a:rPr sz="3900" spc="0" baseline="1050" dirty="0" smtClean="0">
                <a:latin typeface="Calibri"/>
                <a:cs typeface="Calibri"/>
              </a:rPr>
              <a:t>onale</a:t>
            </a:r>
            <a:r>
              <a:rPr sz="3900" spc="-4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sono essenzialme</a:t>
            </a:r>
            <a:r>
              <a:rPr sz="3900" spc="-34" baseline="1050" dirty="0" smtClean="0">
                <a:latin typeface="Calibri"/>
                <a:cs typeface="Calibri"/>
              </a:rPr>
              <a:t>n</a:t>
            </a:r>
            <a:r>
              <a:rPr sz="3900" spc="-19" baseline="1050" dirty="0" smtClean="0">
                <a:latin typeface="Calibri"/>
                <a:cs typeface="Calibri"/>
              </a:rPr>
              <a:t>t</a:t>
            </a:r>
            <a:r>
              <a:rPr sz="3900" spc="0" baseline="1050" dirty="0" smtClean="0">
                <a:latin typeface="Calibri"/>
                <a:cs typeface="Calibri"/>
              </a:rPr>
              <a:t>e</a:t>
            </a:r>
            <a:r>
              <a:rPr sz="3900" spc="-5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di</a:t>
            </a:r>
            <a:r>
              <a:rPr sz="3900" spc="-19" baseline="1050" dirty="0" smtClean="0">
                <a:latin typeface="Calibri"/>
                <a:cs typeface="Calibri"/>
              </a:rPr>
              <a:t>s</a:t>
            </a:r>
            <a:r>
              <a:rPr sz="3900" spc="0" baseline="1050" dirty="0" smtClean="0">
                <a:latin typeface="Calibri"/>
                <a:cs typeface="Calibri"/>
              </a:rPr>
              <a:t>tur</a:t>
            </a:r>
            <a:r>
              <a:rPr sz="3900" spc="4" baseline="1050" dirty="0" smtClean="0">
                <a:latin typeface="Calibri"/>
                <a:cs typeface="Calibri"/>
              </a:rPr>
              <a:t>b</a:t>
            </a:r>
            <a:r>
              <a:rPr sz="3900" spc="0" baseline="1050" dirty="0" smtClean="0">
                <a:latin typeface="Calibri"/>
                <a:cs typeface="Calibri"/>
              </a:rPr>
              <a:t>o</a:t>
            </a:r>
            <a:r>
              <a:rPr sz="3900" spc="-2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del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ts val="3120"/>
              </a:lnSpc>
            </a:pPr>
            <a:r>
              <a:rPr sz="3900" spc="0" baseline="1050" dirty="0" smtClean="0">
                <a:latin typeface="Calibri"/>
                <a:cs typeface="Calibri"/>
              </a:rPr>
              <a:t>lingua</a:t>
            </a:r>
            <a:r>
              <a:rPr sz="3900" spc="25" baseline="1050" dirty="0" smtClean="0">
                <a:latin typeface="Calibri"/>
                <a:cs typeface="Calibri"/>
              </a:rPr>
              <a:t>g</a:t>
            </a:r>
            <a:r>
              <a:rPr sz="3900" spc="0" baseline="1050" dirty="0" smtClean="0">
                <a:latin typeface="Calibri"/>
                <a:cs typeface="Calibri"/>
              </a:rPr>
              <a:t>gio</a:t>
            </a:r>
            <a:r>
              <a:rPr sz="3900" spc="-14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e</a:t>
            </a:r>
            <a:r>
              <a:rPr sz="3900" spc="-9" baseline="1050" dirty="0" smtClean="0">
                <a:latin typeface="Calibri"/>
                <a:cs typeface="Calibri"/>
              </a:rPr>
              <a:t> </a:t>
            </a:r>
            <a:r>
              <a:rPr sz="3900" spc="0" baseline="1050" dirty="0" smtClean="0">
                <a:latin typeface="Calibri"/>
                <a:cs typeface="Calibri"/>
              </a:rPr>
              <a:t>una </a:t>
            </a:r>
            <a:r>
              <a:rPr sz="3900" spc="-50" baseline="1050" dirty="0" smtClean="0">
                <a:latin typeface="Calibri"/>
                <a:cs typeface="Calibri"/>
              </a:rPr>
              <a:t>f</a:t>
            </a:r>
            <a:r>
              <a:rPr sz="3900" spc="0" baseline="1050" dirty="0" smtClean="0">
                <a:latin typeface="Calibri"/>
                <a:cs typeface="Calibri"/>
              </a:rPr>
              <a:t>amiliari</a:t>
            </a:r>
            <a:r>
              <a:rPr sz="3900" spc="-19" baseline="1050" dirty="0" smtClean="0">
                <a:latin typeface="Calibri"/>
                <a:cs typeface="Calibri"/>
              </a:rPr>
              <a:t>t</a:t>
            </a:r>
            <a:r>
              <a:rPr sz="3900" spc="0" baseline="1050" dirty="0" smtClean="0">
                <a:latin typeface="Calibri"/>
                <a:cs typeface="Calibri"/>
              </a:rPr>
              <a:t>à.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3191" y="2266950"/>
            <a:ext cx="7656925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Non</a:t>
            </a:r>
            <a:r>
              <a:rPr sz="3900" b="1" u="heavy" spc="-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u="heavy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ti i 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ambi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che 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r>
              <a:rPr sz="3900" b="1" u="heavy" spc="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un</a:t>
            </a:r>
            <a:r>
              <a:rPr sz="3900" b="1" u="heavy" spc="9" baseline="315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-19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rbo di 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gua</a:t>
            </a:r>
            <a:r>
              <a:rPr sz="3900" b="1" u="heavy" spc="14" baseline="3150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gio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93191" y="2742438"/>
            <a:ext cx="7241850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b="1" u="heavy" spc="-39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900" b="1" u="heavy" spc="-59" baseline="315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b="1" u="heavy" spc="-4" baseline="315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no 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na d</a:t>
            </a:r>
            <a:r>
              <a:rPr sz="3900" b="1" u="heavy" spc="-9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sles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900" b="1" u="heavy" spc="0" baseline="315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900" b="1" u="heavy" spc="4" baseline="315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900" spc="0" baseline="3150" dirty="0" smtClean="0">
                <a:latin typeface="Calibri"/>
                <a:cs typeface="Calibri"/>
              </a:rPr>
              <a:t>,</a:t>
            </a:r>
            <a:r>
              <a:rPr sz="3900" spc="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la ma</a:t>
            </a:r>
            <a:r>
              <a:rPr sz="3900" spc="14" baseline="3150" dirty="0" smtClean="0">
                <a:latin typeface="Calibri"/>
                <a:cs typeface="Calibri"/>
              </a:rPr>
              <a:t>g</a:t>
            </a:r>
            <a:r>
              <a:rPr sz="3900" spc="0" baseline="3150" dirty="0" smtClean="0">
                <a:latin typeface="Calibri"/>
                <a:cs typeface="Calibri"/>
              </a:rPr>
              <a:t>gior</a:t>
            </a:r>
            <a:r>
              <a:rPr sz="3900" spc="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par</a:t>
            </a:r>
            <a:r>
              <a:rPr sz="3900" spc="-14" baseline="3150" dirty="0" smtClean="0">
                <a:latin typeface="Calibri"/>
                <a:cs typeface="Calibri"/>
              </a:rPr>
              <a:t>t</a:t>
            </a:r>
            <a:r>
              <a:rPr sz="3900" spc="0" baseline="3150" dirty="0" smtClean="0">
                <a:latin typeface="Calibri"/>
                <a:cs typeface="Calibri"/>
              </a:rPr>
              <a:t>e</a:t>
            </a:r>
            <a:r>
              <a:rPr sz="3900" spc="-25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di lo</a:t>
            </a:r>
            <a:r>
              <a:rPr sz="3900" spc="-29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o pe</a:t>
            </a:r>
            <a:r>
              <a:rPr sz="3900" spc="-34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ò</a:t>
            </a:r>
            <a:r>
              <a:rPr sz="3900" spc="-1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è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3191" y="3217926"/>
            <a:ext cx="7593586" cy="8319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-19" baseline="3150" dirty="0" smtClean="0">
                <a:latin typeface="Calibri"/>
                <a:cs typeface="Calibri"/>
              </a:rPr>
              <a:t>c</a:t>
            </a:r>
            <a:r>
              <a:rPr sz="3900" spc="0" baseline="3150" dirty="0" smtClean="0">
                <a:latin typeface="Calibri"/>
                <a:cs typeface="Calibri"/>
              </a:rPr>
              <a:t>andid</a:t>
            </a:r>
            <a:r>
              <a:rPr sz="3900" spc="-19" baseline="3150" dirty="0" smtClean="0">
                <a:latin typeface="Calibri"/>
                <a:cs typeface="Calibri"/>
              </a:rPr>
              <a:t>at</a:t>
            </a:r>
            <a:r>
              <a:rPr sz="3900" spc="0" baseline="3150" dirty="0" smtClean="0">
                <a:latin typeface="Calibri"/>
                <a:cs typeface="Calibri"/>
              </a:rPr>
              <a:t>o</a:t>
            </a:r>
            <a:r>
              <a:rPr sz="3900" spc="-2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ad </a:t>
            </a:r>
            <a:r>
              <a:rPr sz="3900" spc="-44" baseline="3150" dirty="0" smtClean="0">
                <a:latin typeface="Calibri"/>
                <a:cs typeface="Calibri"/>
              </a:rPr>
              <a:t>a</a:t>
            </a:r>
            <a:r>
              <a:rPr sz="3900" spc="-25" baseline="3150" dirty="0" smtClean="0">
                <a:latin typeface="Calibri"/>
                <a:cs typeface="Calibri"/>
              </a:rPr>
              <a:t>v</a:t>
            </a:r>
            <a:r>
              <a:rPr sz="3900" spc="0" baseline="3150" dirty="0" smtClean="0">
                <a:latin typeface="Calibri"/>
                <a:cs typeface="Calibri"/>
              </a:rPr>
              <a:t>e</a:t>
            </a:r>
            <a:r>
              <a:rPr sz="3900" spc="-29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e</a:t>
            </a:r>
            <a:r>
              <a:rPr sz="3900" spc="-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una</a:t>
            </a:r>
            <a:r>
              <a:rPr sz="3900" spc="-9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di</a:t>
            </a:r>
            <a:r>
              <a:rPr sz="3900" spc="-25" baseline="3150" dirty="0" smtClean="0">
                <a:latin typeface="Calibri"/>
                <a:cs typeface="Calibri"/>
              </a:rPr>
              <a:t>f</a:t>
            </a:r>
            <a:r>
              <a:rPr sz="3900" spc="0" baseline="3150" dirty="0" smtClean="0">
                <a:latin typeface="Calibri"/>
                <a:cs typeface="Calibri"/>
              </a:rPr>
              <a:t>fi</a:t>
            </a:r>
            <a:r>
              <a:rPr sz="3900" spc="-19" baseline="3150" dirty="0" smtClean="0">
                <a:latin typeface="Calibri"/>
                <a:cs typeface="Calibri"/>
              </a:rPr>
              <a:t>c</a:t>
            </a:r>
            <a:r>
              <a:rPr sz="3900" spc="0" baseline="3150" dirty="0" smtClean="0">
                <a:latin typeface="Calibri"/>
                <a:cs typeface="Calibri"/>
              </a:rPr>
              <a:t>ol</a:t>
            </a:r>
            <a:r>
              <a:rPr sz="3900" spc="-34" baseline="3150" dirty="0" smtClean="0">
                <a:latin typeface="Calibri"/>
                <a:cs typeface="Calibri"/>
              </a:rPr>
              <a:t>t</a:t>
            </a:r>
            <a:r>
              <a:rPr sz="3900" spc="0" baseline="3150" dirty="0" smtClean="0">
                <a:latin typeface="Calibri"/>
                <a:cs typeface="Calibri"/>
              </a:rPr>
              <a:t>à, p</a:t>
            </a:r>
            <a:r>
              <a:rPr sz="3900" spc="-34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obabilme</a:t>
            </a:r>
            <a:r>
              <a:rPr sz="3900" spc="-29" baseline="3150" dirty="0" smtClean="0">
                <a:latin typeface="Calibri"/>
                <a:cs typeface="Calibri"/>
              </a:rPr>
              <a:t>n</a:t>
            </a:r>
            <a:r>
              <a:rPr sz="3900" spc="-19" baseline="3150" dirty="0" smtClean="0">
                <a:latin typeface="Calibri"/>
                <a:cs typeface="Calibri"/>
              </a:rPr>
              <a:t>t</a:t>
            </a:r>
            <a:r>
              <a:rPr sz="3900" spc="0" baseline="3150" dirty="0" smtClean="0">
                <a:latin typeface="Calibri"/>
                <a:cs typeface="Calibri"/>
              </a:rPr>
              <a:t>e</a:t>
            </a:r>
            <a:r>
              <a:rPr sz="3900" spc="-44" baseline="3150" dirty="0" smtClean="0">
                <a:latin typeface="Calibri"/>
                <a:cs typeface="Calibri"/>
              </a:rPr>
              <a:t> </a:t>
            </a:r>
            <a:r>
              <a:rPr sz="3900" spc="0" baseline="3150" dirty="0" smtClean="0">
                <a:latin typeface="Calibri"/>
                <a:cs typeface="Calibri"/>
              </a:rPr>
              <a:t>pe</a:t>
            </a:r>
            <a:r>
              <a:rPr sz="3900" spc="-34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ché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35"/>
              </a:spcBef>
            </a:pPr>
            <a:r>
              <a:rPr sz="2600" spc="0" dirty="0" smtClean="0">
                <a:latin typeface="Calibri"/>
                <a:cs typeface="Calibri"/>
              </a:rPr>
              <a:t>i</a:t>
            </a:r>
            <a:r>
              <a:rPr sz="2600" spc="-19" dirty="0" smtClean="0">
                <a:latin typeface="Calibri"/>
                <a:cs typeface="Calibri"/>
              </a:rPr>
              <a:t>nt</a:t>
            </a:r>
            <a:r>
              <a:rPr sz="2600" spc="0" dirty="0" smtClean="0">
                <a:latin typeface="Calibri"/>
                <a:cs typeface="Calibri"/>
              </a:rPr>
              <a:t>e</a:t>
            </a:r>
            <a:r>
              <a:rPr sz="2600" spc="25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viene</a:t>
            </a:r>
            <a:r>
              <a:rPr sz="2600" spc="-5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lo</a:t>
            </a:r>
            <a:r>
              <a:rPr sz="2600" spc="4" dirty="0" smtClean="0">
                <a:latin typeface="Calibri"/>
                <a:cs typeface="Calibri"/>
              </a:rPr>
              <a:t> </a:t>
            </a:r>
            <a:r>
              <a:rPr sz="2600" spc="-25" dirty="0" smtClean="0">
                <a:latin typeface="Calibri"/>
                <a:cs typeface="Calibri"/>
              </a:rPr>
              <a:t>s</a:t>
            </a:r>
            <a:r>
              <a:rPr sz="2600" spc="-19" dirty="0" smtClean="0">
                <a:latin typeface="Calibri"/>
                <a:cs typeface="Calibri"/>
              </a:rPr>
              <a:t>t</a:t>
            </a:r>
            <a:r>
              <a:rPr sz="2600" spc="0" dirty="0" smtClean="0">
                <a:latin typeface="Calibri"/>
                <a:cs typeface="Calibri"/>
              </a:rPr>
              <a:t>esso</a:t>
            </a:r>
            <a:r>
              <a:rPr sz="2600" spc="-3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mec</a:t>
            </a:r>
            <a:r>
              <a:rPr sz="2600" spc="-19" dirty="0" smtClean="0">
                <a:latin typeface="Calibri"/>
                <a:cs typeface="Calibri"/>
              </a:rPr>
              <a:t>c</a:t>
            </a:r>
            <a:r>
              <a:rPr sz="2600" spc="0" dirty="0" smtClean="0">
                <a:latin typeface="Calibri"/>
                <a:cs typeface="Calibri"/>
              </a:rPr>
              <a:t>anismo</a:t>
            </a:r>
            <a:r>
              <a:rPr sz="2600" spc="-29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neu</a:t>
            </a:r>
            <a:r>
              <a:rPr sz="2600" spc="-29" dirty="0" smtClean="0">
                <a:latin typeface="Calibri"/>
                <a:cs typeface="Calibri"/>
              </a:rPr>
              <a:t>r</a:t>
            </a:r>
            <a:r>
              <a:rPr sz="2600" spc="0" dirty="0" smtClean="0">
                <a:latin typeface="Calibri"/>
                <a:cs typeface="Calibri"/>
              </a:rPr>
              <a:t>obiol</a:t>
            </a:r>
            <a:r>
              <a:rPr sz="2600" spc="-9" dirty="0" smtClean="0">
                <a:latin typeface="Calibri"/>
                <a:cs typeface="Calibri"/>
              </a:rPr>
              <a:t>o</a:t>
            </a:r>
            <a:r>
              <a:rPr sz="2600" spc="0" dirty="0" smtClean="0">
                <a:latin typeface="Calibri"/>
                <a:cs typeface="Calibri"/>
              </a:rPr>
              <a:t>gi</a:t>
            </a:r>
            <a:r>
              <a:rPr sz="2600" spc="-19" dirty="0" smtClean="0">
                <a:latin typeface="Calibri"/>
                <a:cs typeface="Calibri"/>
              </a:rPr>
              <a:t>c</a:t>
            </a:r>
            <a:r>
              <a:rPr sz="2600" spc="0" dirty="0" smtClean="0">
                <a:latin typeface="Calibri"/>
                <a:cs typeface="Calibri"/>
              </a:rPr>
              <a:t>o che</a:t>
            </a:r>
            <a:r>
              <a:rPr sz="2600" spc="-14" dirty="0" smtClean="0">
                <a:latin typeface="Calibri"/>
                <a:cs typeface="Calibri"/>
              </a:rPr>
              <a:t> </a:t>
            </a:r>
            <a:r>
              <a:rPr sz="2600" spc="0" dirty="0" smtClean="0">
                <a:latin typeface="Calibri"/>
                <a:cs typeface="Calibri"/>
              </a:rPr>
              <a:t>ha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93191" y="4169282"/>
            <a:ext cx="1827758" cy="8315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d</a:t>
            </a:r>
            <a:r>
              <a:rPr sz="3900" spc="-14" baseline="3150" dirty="0" smtClean="0">
                <a:latin typeface="Calibri"/>
                <a:cs typeface="Calibri"/>
              </a:rPr>
              <a:t>e</a:t>
            </a:r>
            <a:r>
              <a:rPr sz="3900" spc="-19" baseline="3150" dirty="0" smtClean="0">
                <a:latin typeface="Calibri"/>
                <a:cs typeface="Calibri"/>
              </a:rPr>
              <a:t>t</a:t>
            </a:r>
            <a:r>
              <a:rPr sz="3900" spc="0" baseline="3150" dirty="0" smtClean="0">
                <a:latin typeface="Calibri"/>
                <a:cs typeface="Calibri"/>
              </a:rPr>
              <a:t>ermin</a:t>
            </a:r>
            <a:r>
              <a:rPr sz="3900" spc="-25" baseline="3150" dirty="0" smtClean="0">
                <a:latin typeface="Calibri"/>
                <a:cs typeface="Calibri"/>
              </a:rPr>
              <a:t>a</a:t>
            </a:r>
            <a:r>
              <a:rPr sz="3900" spc="-19" baseline="3150" dirty="0" smtClean="0">
                <a:latin typeface="Calibri"/>
                <a:cs typeface="Calibri"/>
              </a:rPr>
              <a:t>t</a:t>
            </a:r>
            <a:r>
              <a:rPr sz="3900" spc="-50" baseline="3150" dirty="0" smtClean="0">
                <a:latin typeface="Calibri"/>
                <a:cs typeface="Calibri"/>
              </a:rPr>
              <a:t>o</a:t>
            </a:r>
            <a:r>
              <a:rPr sz="3900" spc="0" baseline="3150" dirty="0" smtClean="0">
                <a:latin typeface="Calibri"/>
                <a:cs typeface="Calibri"/>
              </a:rPr>
              <a:t>,</a:t>
            </a:r>
            <a:endParaRPr sz="2600">
              <a:latin typeface="Calibri"/>
              <a:cs typeface="Calibri"/>
            </a:endParaRPr>
          </a:p>
          <a:p>
            <a:pPr marL="12700" marR="49606">
              <a:lnSpc>
                <a:spcPct val="101725"/>
              </a:lnSpc>
              <a:spcBef>
                <a:spcPts val="432"/>
              </a:spcBef>
            </a:pPr>
            <a:r>
              <a:rPr sz="2600" spc="0" dirty="0" smtClean="0">
                <a:latin typeface="Calibri"/>
                <a:cs typeface="Calibri"/>
              </a:rPr>
              <a:t>lingui</a:t>
            </a:r>
            <a:r>
              <a:rPr sz="2600" spc="-19" dirty="0" smtClean="0">
                <a:latin typeface="Calibri"/>
                <a:cs typeface="Calibri"/>
              </a:rPr>
              <a:t>s</a:t>
            </a:r>
            <a:r>
              <a:rPr sz="2600" spc="0" dirty="0" smtClean="0">
                <a:latin typeface="Calibri"/>
                <a:cs typeface="Calibri"/>
              </a:rPr>
              <a:t>tic</a:t>
            </a:r>
            <a:r>
              <a:rPr sz="2600" spc="9" dirty="0" smtClean="0">
                <a:latin typeface="Calibri"/>
                <a:cs typeface="Calibri"/>
              </a:rPr>
              <a:t>i</a:t>
            </a:r>
            <a:r>
              <a:rPr sz="2600" spc="0" dirty="0" smtClean="0">
                <a:latin typeface="Calibri"/>
                <a:cs typeface="Calibri"/>
              </a:rPr>
              <a:t>.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15722" y="4169282"/>
            <a:ext cx="58065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una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94792" y="4169282"/>
            <a:ext cx="1251334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di</a:t>
            </a:r>
            <a:r>
              <a:rPr sz="3900" spc="-25" baseline="3150" dirty="0" smtClean="0">
                <a:latin typeface="Calibri"/>
                <a:cs typeface="Calibri"/>
              </a:rPr>
              <a:t>f</a:t>
            </a:r>
            <a:r>
              <a:rPr sz="3900" spc="0" baseline="3150" dirty="0" smtClean="0">
                <a:latin typeface="Calibri"/>
                <a:cs typeface="Calibri"/>
              </a:rPr>
              <a:t>fi</a:t>
            </a:r>
            <a:r>
              <a:rPr sz="3900" spc="-25" baseline="3150" dirty="0" smtClean="0">
                <a:latin typeface="Calibri"/>
                <a:cs typeface="Calibri"/>
              </a:rPr>
              <a:t>c</a:t>
            </a:r>
            <a:r>
              <a:rPr sz="3900" spc="0" baseline="3150" dirty="0" smtClean="0">
                <a:latin typeface="Calibri"/>
                <a:cs typeface="Calibri"/>
              </a:rPr>
              <a:t>ol</a:t>
            </a:r>
            <a:r>
              <a:rPr sz="3900" spc="-34" baseline="3150" dirty="0" smtClean="0">
                <a:latin typeface="Calibri"/>
                <a:cs typeface="Calibri"/>
              </a:rPr>
              <a:t>t</a:t>
            </a:r>
            <a:r>
              <a:rPr sz="3900" spc="0" baseline="3150" dirty="0" smtClean="0">
                <a:latin typeface="Calibri"/>
                <a:cs typeface="Calibri"/>
              </a:rPr>
              <a:t>à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861" y="4169282"/>
            <a:ext cx="2359537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nell</a:t>
            </a:r>
            <a:r>
              <a:rPr sz="3900" spc="-179" baseline="3150" dirty="0" smtClean="0">
                <a:latin typeface="Calibri"/>
                <a:cs typeface="Calibri"/>
              </a:rPr>
              <a:t>’</a:t>
            </a:r>
            <a:r>
              <a:rPr sz="3900" spc="0" baseline="3150" dirty="0" smtClean="0">
                <a:latin typeface="Calibri"/>
                <a:cs typeface="Calibri"/>
              </a:rPr>
              <a:t>elabo</a:t>
            </a:r>
            <a:r>
              <a:rPr sz="3900" spc="-44" baseline="3150" dirty="0" smtClean="0">
                <a:latin typeface="Calibri"/>
                <a:cs typeface="Calibri"/>
              </a:rPr>
              <a:t>r</a:t>
            </a:r>
            <a:r>
              <a:rPr sz="3900" spc="0" baseline="3150" dirty="0" smtClean="0">
                <a:latin typeface="Calibri"/>
                <a:cs typeface="Calibri"/>
              </a:rPr>
              <a:t>azione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99179" y="4169282"/>
            <a:ext cx="721209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0" baseline="3150" dirty="0" smtClean="0">
                <a:latin typeface="Calibri"/>
                <a:cs typeface="Calibri"/>
              </a:rPr>
              <a:t>degli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18469" y="4169282"/>
            <a:ext cx="978831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3900" spc="-25" baseline="3150" dirty="0" smtClean="0">
                <a:latin typeface="Calibri"/>
                <a:cs typeface="Calibri"/>
              </a:rPr>
              <a:t>s</a:t>
            </a:r>
            <a:r>
              <a:rPr sz="3900" spc="0" baseline="3150" dirty="0" smtClean="0">
                <a:latin typeface="Calibri"/>
                <a:cs typeface="Calibri"/>
              </a:rPr>
              <a:t>timoli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78978" y="2387980"/>
            <a:ext cx="7311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048786" y="2387980"/>
            <a:ext cx="7497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2204986" y="2387980"/>
            <a:ext cx="7487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404464" y="2387980"/>
            <a:ext cx="768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963655" y="2387980"/>
            <a:ext cx="7457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909719" y="2387980"/>
            <a:ext cx="7731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341962" y="2387980"/>
            <a:ext cx="7598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569036" y="2387980"/>
            <a:ext cx="7484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902568" y="2387980"/>
            <a:ext cx="7499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926071" y="2863469"/>
            <a:ext cx="7499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518056" y="2863469"/>
            <a:ext cx="749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535940" y="703199"/>
            <a:ext cx="7948487" cy="3066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45747" algn="ctr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Un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bamb</a:t>
            </a:r>
            <a:r>
              <a:rPr sz="4800" spc="-14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no</a:t>
            </a:r>
            <a:r>
              <a:rPr sz="4800" spc="2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che dopo i 4 anni</a:t>
            </a:r>
            <a:r>
              <a:rPr sz="4800" spc="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di </a:t>
            </a:r>
            <a:r>
              <a:rPr sz="4800" spc="-9" baseline="3413" dirty="0" smtClean="0">
                <a:latin typeface="Calibri"/>
                <a:cs typeface="Calibri"/>
              </a:rPr>
              <a:t>e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à ma</a:t>
            </a:r>
            <a:r>
              <a:rPr sz="4800" spc="-34" baseline="3413" dirty="0" smtClean="0">
                <a:latin typeface="Calibri"/>
                <a:cs typeface="Calibri"/>
              </a:rPr>
              <a:t>n</a:t>
            </a:r>
            <a:r>
              <a:rPr sz="4800" spc="0" baseline="3413" dirty="0" smtClean="0">
                <a:latin typeface="Calibri"/>
                <a:cs typeface="Calibri"/>
              </a:rPr>
              <a:t>t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ene</a:t>
            </a:r>
            <a:endParaRPr sz="3200">
              <a:latin typeface="Calibri"/>
              <a:cs typeface="Calibri"/>
            </a:endParaRPr>
          </a:p>
          <a:p>
            <a:pPr marL="355904" marR="61036">
              <a:lnSpc>
                <a:spcPts val="3454"/>
              </a:lnSpc>
              <a:spcBef>
                <a:spcPts val="4"/>
              </a:spcBef>
            </a:pPr>
            <a:r>
              <a:rPr sz="4800" spc="0" baseline="2560" dirty="0" smtClean="0">
                <a:latin typeface="Calibri"/>
                <a:cs typeface="Calibri"/>
              </a:rPr>
              <a:t>an</a:t>
            </a:r>
            <a:r>
              <a:rPr sz="4800" spc="-25" baseline="2560" dirty="0" smtClean="0">
                <a:latin typeface="Calibri"/>
                <a:cs typeface="Calibri"/>
              </a:rPr>
              <a:t>c</a:t>
            </a:r>
            <a:r>
              <a:rPr sz="4800" spc="0" baseline="2560" dirty="0" smtClean="0">
                <a:latin typeface="Calibri"/>
                <a:cs typeface="Calibri"/>
              </a:rPr>
              <a:t>o</a:t>
            </a:r>
            <a:r>
              <a:rPr sz="4800" spc="-59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a</a:t>
            </a:r>
            <a:r>
              <a:rPr sz="4800" spc="-25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del</a:t>
            </a:r>
            <a:r>
              <a:rPr sz="4800" spc="-9" baseline="2560" dirty="0" smtClean="0">
                <a:latin typeface="Calibri"/>
                <a:cs typeface="Calibri"/>
              </a:rPr>
              <a:t>l</a:t>
            </a:r>
            <a:r>
              <a:rPr sz="4800" spc="0" baseline="2560" dirty="0" smtClean="0">
                <a:latin typeface="Calibri"/>
                <a:cs typeface="Calibri"/>
              </a:rPr>
              <a:t>e di</a:t>
            </a:r>
            <a:r>
              <a:rPr sz="4800" spc="-39" baseline="2560" dirty="0" smtClean="0">
                <a:latin typeface="Calibri"/>
                <a:cs typeface="Calibri"/>
              </a:rPr>
              <a:t>f</a:t>
            </a:r>
            <a:r>
              <a:rPr sz="4800" spc="0" baseline="2560" dirty="0" smtClean="0">
                <a:latin typeface="Calibri"/>
                <a:cs typeface="Calibri"/>
              </a:rPr>
              <a:t>f</a:t>
            </a:r>
            <a:r>
              <a:rPr sz="4800" spc="-9" baseline="2560" dirty="0" smtClean="0">
                <a:latin typeface="Calibri"/>
                <a:cs typeface="Calibri"/>
              </a:rPr>
              <a:t>i</a:t>
            </a:r>
            <a:r>
              <a:rPr sz="4800" spc="-19" baseline="2560" dirty="0" smtClean="0">
                <a:latin typeface="Calibri"/>
                <a:cs typeface="Calibri"/>
              </a:rPr>
              <a:t>c</a:t>
            </a:r>
            <a:r>
              <a:rPr sz="4800" spc="0" baseline="2560" dirty="0" smtClean="0">
                <a:latin typeface="Calibri"/>
                <a:cs typeface="Calibri"/>
              </a:rPr>
              <a:t>ol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à</a:t>
            </a:r>
            <a:r>
              <a:rPr sz="4800" spc="29" baseline="2560" dirty="0" smtClean="0">
                <a:latin typeface="Calibri"/>
                <a:cs typeface="Calibri"/>
              </a:rPr>
              <a:t> </a:t>
            </a:r>
            <a:r>
              <a:rPr sz="4800" spc="-75" baseline="2560" dirty="0" smtClean="0">
                <a:latin typeface="Calibri"/>
                <a:cs typeface="Calibri"/>
              </a:rPr>
              <a:t>f</a:t>
            </a:r>
            <a:r>
              <a:rPr sz="4800" spc="0" baseline="2560" dirty="0" smtClean="0">
                <a:latin typeface="Calibri"/>
                <a:cs typeface="Calibri"/>
              </a:rPr>
              <a:t>onologiche esp</a:t>
            </a:r>
            <a:r>
              <a:rPr sz="4800" spc="-34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ess</a:t>
            </a:r>
            <a:r>
              <a:rPr sz="4800" spc="-9" baseline="2560" dirty="0" smtClean="0">
                <a:latin typeface="Calibri"/>
                <a:cs typeface="Calibri"/>
              </a:rPr>
              <a:t>i</a:t>
            </a:r>
            <a:r>
              <a:rPr sz="4800" spc="-29" baseline="2560" dirty="0" smtClean="0">
                <a:latin typeface="Calibri"/>
                <a:cs typeface="Calibri"/>
              </a:rPr>
              <a:t>v</a:t>
            </a:r>
            <a:r>
              <a:rPr sz="4800" spc="0" baseline="256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355904" marR="61036">
              <a:lnSpc>
                <a:spcPts val="3460"/>
              </a:lnSpc>
              <a:spcBef>
                <a:spcPts val="0"/>
              </a:spcBef>
            </a:pPr>
            <a:r>
              <a:rPr sz="4800" spc="0" baseline="2560" dirty="0" smtClean="0">
                <a:latin typeface="Calibri"/>
                <a:cs typeface="Calibri"/>
              </a:rPr>
              <a:t>cioè</a:t>
            </a:r>
            <a:r>
              <a:rPr sz="4800" spc="-2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ma</a:t>
            </a:r>
            <a:r>
              <a:rPr sz="4800" spc="-34" baseline="2560" dirty="0" smtClean="0">
                <a:latin typeface="Calibri"/>
                <a:cs typeface="Calibri"/>
              </a:rPr>
              <a:t>n</a:t>
            </a:r>
            <a:r>
              <a:rPr sz="4800" spc="0" baseline="2560" dirty="0" smtClean="0">
                <a:latin typeface="Calibri"/>
                <a:cs typeface="Calibri"/>
              </a:rPr>
              <a:t>t</a:t>
            </a:r>
            <a:r>
              <a:rPr sz="4800" spc="-9" baseline="2560" dirty="0" smtClean="0">
                <a:latin typeface="Calibri"/>
                <a:cs typeface="Calibri"/>
              </a:rPr>
              <a:t>i</a:t>
            </a:r>
            <a:r>
              <a:rPr sz="4800" spc="0" baseline="2560" dirty="0" smtClean="0">
                <a:latin typeface="Calibri"/>
                <a:cs typeface="Calibri"/>
              </a:rPr>
              <a:t>ene</a:t>
            </a:r>
            <a:r>
              <a:rPr sz="4800" spc="14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un l</a:t>
            </a:r>
            <a:r>
              <a:rPr sz="4800" spc="-4" baseline="2560" dirty="0" smtClean="0">
                <a:latin typeface="Calibri"/>
                <a:cs typeface="Calibri"/>
              </a:rPr>
              <a:t>i</a:t>
            </a:r>
            <a:r>
              <a:rPr sz="4800" spc="0" baseline="2560" dirty="0" smtClean="0">
                <a:latin typeface="Calibri"/>
                <a:cs typeface="Calibri"/>
              </a:rPr>
              <a:t>ngua</a:t>
            </a:r>
            <a:r>
              <a:rPr sz="4800" spc="19" baseline="2560" dirty="0" smtClean="0">
                <a:latin typeface="Calibri"/>
                <a:cs typeface="Calibri"/>
              </a:rPr>
              <a:t>g</a:t>
            </a:r>
            <a:r>
              <a:rPr sz="4800" spc="0" baseline="2560" dirty="0" smtClean="0">
                <a:latin typeface="Calibri"/>
                <a:cs typeface="Calibri"/>
              </a:rPr>
              <a:t>gio</a:t>
            </a:r>
            <a:r>
              <a:rPr sz="4800" spc="3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al</a:t>
            </a:r>
            <a:r>
              <a:rPr sz="4800" spc="-44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e</a:t>
            </a:r>
            <a:r>
              <a:rPr sz="4800" spc="-59" baseline="2560" dirty="0" smtClean="0">
                <a:latin typeface="Calibri"/>
                <a:cs typeface="Calibri"/>
              </a:rPr>
              <a:t>r</a:t>
            </a:r>
            <a:r>
              <a:rPr sz="4800" spc="-19" baseline="2560" dirty="0" smtClean="0">
                <a:latin typeface="Calibri"/>
                <a:cs typeface="Calibri"/>
              </a:rPr>
              <a:t>a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-59" baseline="2560" dirty="0" smtClean="0">
                <a:latin typeface="Calibri"/>
                <a:cs typeface="Calibri"/>
              </a:rPr>
              <a:t>o</a:t>
            </a:r>
            <a:r>
              <a:rPr sz="4800" spc="0" baseline="2560" dirty="0" smtClean="0">
                <a:latin typeface="Calibri"/>
                <a:cs typeface="Calibri"/>
              </a:rPr>
              <a:t>, ha la</a:t>
            </a:r>
            <a:endParaRPr sz="3200">
              <a:latin typeface="Calibri"/>
              <a:cs typeface="Calibri"/>
            </a:endParaRPr>
          </a:p>
          <a:p>
            <a:pPr marL="355904" marR="61036">
              <a:lnSpc>
                <a:spcPts val="3454"/>
              </a:lnSpc>
            </a:pPr>
            <a:r>
              <a:rPr sz="4800" spc="0" baseline="2560" dirty="0" smtClean="0">
                <a:latin typeface="Calibri"/>
                <a:cs typeface="Calibri"/>
              </a:rPr>
              <a:t>p</a:t>
            </a:r>
            <a:r>
              <a:rPr sz="4800" spc="-50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obabil</a:t>
            </a:r>
            <a:r>
              <a:rPr sz="4800" spc="-14" baseline="2560" dirty="0" smtClean="0">
                <a:latin typeface="Calibri"/>
                <a:cs typeface="Calibri"/>
              </a:rPr>
              <a:t>i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à</a:t>
            </a:r>
            <a:r>
              <a:rPr sz="4800" spc="1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el</a:t>
            </a:r>
            <a:r>
              <a:rPr sz="4800" spc="-14" baseline="2560" dirty="0" smtClean="0">
                <a:latin typeface="Calibri"/>
                <a:cs typeface="Calibri"/>
              </a:rPr>
              <a:t>e</a:t>
            </a:r>
            <a:r>
              <a:rPr sz="4800" spc="-44" baseline="2560" dirty="0" smtClean="0">
                <a:latin typeface="Calibri"/>
                <a:cs typeface="Calibri"/>
              </a:rPr>
              <a:t>v</a:t>
            </a:r>
            <a:r>
              <a:rPr sz="4800" spc="-19" baseline="2560" dirty="0" smtClean="0">
                <a:latin typeface="Calibri"/>
                <a:cs typeface="Calibri"/>
              </a:rPr>
              <a:t>a</a:t>
            </a:r>
            <a:r>
              <a:rPr sz="4800" spc="0" baseline="2560" dirty="0" smtClean="0">
                <a:latin typeface="Calibri"/>
                <a:cs typeface="Calibri"/>
              </a:rPr>
              <a:t>t</a:t>
            </a:r>
            <a:r>
              <a:rPr sz="4800" spc="-9" baseline="2560" dirty="0" smtClean="0">
                <a:latin typeface="Calibri"/>
                <a:cs typeface="Calibri"/>
              </a:rPr>
              <a:t>i</a:t>
            </a:r>
            <a:r>
              <a:rPr sz="4800" spc="0" baseline="2560" dirty="0" smtClean="0">
                <a:latin typeface="Calibri"/>
                <a:cs typeface="Calibri"/>
              </a:rPr>
              <a:t>ss</a:t>
            </a:r>
            <a:r>
              <a:rPr sz="4800" spc="-14" baseline="2560" dirty="0" smtClean="0">
                <a:latin typeface="Calibri"/>
                <a:cs typeface="Calibri"/>
              </a:rPr>
              <a:t>i</a:t>
            </a:r>
            <a:r>
              <a:rPr sz="4800" spc="0" baseline="2560" dirty="0" smtClean="0">
                <a:latin typeface="Calibri"/>
                <a:cs typeface="Calibri"/>
              </a:rPr>
              <a:t>ma</a:t>
            </a:r>
            <a:r>
              <a:rPr sz="4800" spc="14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(4 su 5)</a:t>
            </a:r>
            <a:r>
              <a:rPr sz="4800" spc="4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cioè</a:t>
            </a:r>
            <a:r>
              <a:rPr sz="4800" spc="-14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l’8</a:t>
            </a:r>
            <a:r>
              <a:rPr sz="4800" spc="-9" baseline="2560" dirty="0" smtClean="0">
                <a:latin typeface="Calibri"/>
                <a:cs typeface="Calibri"/>
              </a:rPr>
              <a:t>0</a:t>
            </a:r>
            <a:r>
              <a:rPr sz="4800" spc="0" baseline="2560" dirty="0" smtClean="0">
                <a:latin typeface="Calibri"/>
                <a:cs typeface="Calibri"/>
              </a:rPr>
              <a:t>% di</a:t>
            </a:r>
            <a:endParaRPr sz="3200">
              <a:latin typeface="Calibri"/>
              <a:cs typeface="Calibri"/>
            </a:endParaRPr>
          </a:p>
          <a:p>
            <a:pPr marL="355904" marR="61036">
              <a:lnSpc>
                <a:spcPts val="3454"/>
              </a:lnSpc>
            </a:pPr>
            <a:r>
              <a:rPr sz="4800" spc="-50" baseline="2560" dirty="0" smtClean="0">
                <a:latin typeface="Calibri"/>
                <a:cs typeface="Calibri"/>
              </a:rPr>
              <a:t>a</a:t>
            </a:r>
            <a:r>
              <a:rPr sz="4800" spc="-29" baseline="2560" dirty="0" smtClean="0">
                <a:latin typeface="Calibri"/>
                <a:cs typeface="Calibri"/>
              </a:rPr>
              <a:t>v</a:t>
            </a:r>
            <a:r>
              <a:rPr sz="4800" spc="0" baseline="2560" dirty="0" smtClean="0">
                <a:latin typeface="Calibri"/>
                <a:cs typeface="Calibri"/>
              </a:rPr>
              <a:t>e</a:t>
            </a:r>
            <a:r>
              <a:rPr sz="4800" spc="-34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e</a:t>
            </a:r>
            <a:r>
              <a:rPr sz="4800" spc="-34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succe</a:t>
            </a:r>
            <a:r>
              <a:rPr sz="4800" spc="-9" baseline="2560" dirty="0" smtClean="0">
                <a:latin typeface="Calibri"/>
                <a:cs typeface="Calibri"/>
              </a:rPr>
              <a:t>s</a:t>
            </a:r>
            <a:r>
              <a:rPr sz="4800" spc="0" baseline="2560" dirty="0" smtClean="0">
                <a:latin typeface="Calibri"/>
                <a:cs typeface="Calibri"/>
              </a:rPr>
              <a:t>s</a:t>
            </a:r>
            <a:r>
              <a:rPr sz="4800" spc="-9" baseline="2560" dirty="0" smtClean="0">
                <a:latin typeface="Calibri"/>
                <a:cs typeface="Calibri"/>
              </a:rPr>
              <a:t>i</a:t>
            </a:r>
            <a:r>
              <a:rPr sz="4800" spc="0" baseline="2560" dirty="0" smtClean="0">
                <a:latin typeface="Calibri"/>
                <a:cs typeface="Calibri"/>
              </a:rPr>
              <a:t>vi di</a:t>
            </a:r>
            <a:r>
              <a:rPr sz="4800" spc="-39" baseline="2560" dirty="0" smtClean="0">
                <a:latin typeface="Calibri"/>
                <a:cs typeface="Calibri"/>
              </a:rPr>
              <a:t>s</a:t>
            </a:r>
            <a:r>
              <a:rPr sz="4800" spc="0" baseline="2560" dirty="0" smtClean="0">
                <a:latin typeface="Calibri"/>
                <a:cs typeface="Calibri"/>
              </a:rPr>
              <a:t>tu</a:t>
            </a:r>
            <a:r>
              <a:rPr sz="4800" spc="-9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bi</a:t>
            </a:r>
            <a:r>
              <a:rPr sz="4800" spc="25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di</a:t>
            </a:r>
            <a:r>
              <a:rPr sz="4800" spc="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app</a:t>
            </a:r>
            <a:r>
              <a:rPr sz="4800" spc="-44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endi</a:t>
            </a:r>
            <a:r>
              <a:rPr sz="4800" spc="-9" baseline="2560" dirty="0" smtClean="0">
                <a:latin typeface="Calibri"/>
                <a:cs typeface="Calibri"/>
              </a:rPr>
              <a:t>m</a:t>
            </a:r>
            <a:r>
              <a:rPr sz="4800" spc="0" baseline="2560" dirty="0" smtClean="0">
                <a:latin typeface="Calibri"/>
                <a:cs typeface="Calibri"/>
              </a:rPr>
              <a:t>e</a:t>
            </a:r>
            <a:r>
              <a:rPr sz="4800" spc="-25" baseline="2560" dirty="0" smtClean="0">
                <a:latin typeface="Calibri"/>
                <a:cs typeface="Calibri"/>
              </a:rPr>
              <a:t>n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355904">
              <a:lnSpc>
                <a:spcPts val="3454"/>
              </a:lnSpc>
            </a:pPr>
            <a:r>
              <a:rPr sz="4800" spc="0" baseline="2560" dirty="0" smtClean="0">
                <a:latin typeface="Calibri"/>
                <a:cs typeface="Calibri"/>
              </a:rPr>
              <a:t>anche </a:t>
            </a:r>
            <a:r>
              <a:rPr sz="4800" spc="-9" baseline="2560" dirty="0" smtClean="0">
                <a:latin typeface="Calibri"/>
                <a:cs typeface="Calibri"/>
              </a:rPr>
              <a:t>s</a:t>
            </a:r>
            <a:r>
              <a:rPr sz="4800" spc="0" baseline="2560" dirty="0" smtClean="0">
                <a:latin typeface="Calibri"/>
                <a:cs typeface="Calibri"/>
              </a:rPr>
              <a:t>e</a:t>
            </a:r>
            <a:r>
              <a:rPr sz="4800" spc="-14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(e que</a:t>
            </a:r>
            <a:r>
              <a:rPr sz="4800" spc="-50" baseline="2560" dirty="0" smtClean="0">
                <a:latin typeface="Calibri"/>
                <a:cs typeface="Calibri"/>
              </a:rPr>
              <a:t>s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o</a:t>
            </a:r>
            <a:r>
              <a:rPr sz="4800" spc="1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è l</a:t>
            </a:r>
            <a:r>
              <a:rPr sz="4800" spc="-234" baseline="2560" dirty="0" smtClean="0">
                <a:latin typeface="Calibri"/>
                <a:cs typeface="Calibri"/>
              </a:rPr>
              <a:t>’</a:t>
            </a:r>
            <a:r>
              <a:rPr sz="4800" spc="0" baseline="2560" dirty="0" smtClean="0">
                <a:latin typeface="Calibri"/>
                <a:cs typeface="Calibri"/>
              </a:rPr>
              <a:t>asp</a:t>
            </a:r>
            <a:r>
              <a:rPr sz="4800" spc="-14" baseline="2560" dirty="0" smtClean="0">
                <a:latin typeface="Calibri"/>
                <a:cs typeface="Calibri"/>
              </a:rPr>
              <a:t>e</a:t>
            </a:r>
            <a:r>
              <a:rPr sz="4800" spc="-54" baseline="2560" dirty="0" smtClean="0">
                <a:latin typeface="Calibri"/>
                <a:cs typeface="Calibri"/>
              </a:rPr>
              <a:t>t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o</a:t>
            </a:r>
            <a:r>
              <a:rPr sz="4800" spc="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fuo</a:t>
            </a:r>
            <a:r>
              <a:rPr sz="4800" spc="14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via</a:t>
            </a:r>
            <a:r>
              <a:rPr sz="4800" spc="-25" baseline="2560" dirty="0" smtClean="0">
                <a:latin typeface="Calibri"/>
                <a:cs typeface="Calibri"/>
              </a:rPr>
              <a:t>n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e),</a:t>
            </a:r>
            <a:r>
              <a:rPr sz="4800" spc="24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nel</a:t>
            </a:r>
            <a:endParaRPr sz="3200">
              <a:latin typeface="Calibri"/>
              <a:cs typeface="Calibri"/>
            </a:endParaRPr>
          </a:p>
          <a:p>
            <a:pPr marL="355904" marR="61036">
              <a:lnSpc>
                <a:spcPts val="3460"/>
              </a:lnSpc>
              <a:spcBef>
                <a:spcPts val="0"/>
              </a:spcBef>
            </a:pPr>
            <a:r>
              <a:rPr sz="4800" spc="-19" baseline="2560" dirty="0" smtClean="0">
                <a:latin typeface="Calibri"/>
                <a:cs typeface="Calibri"/>
              </a:rPr>
              <a:t>c</a:t>
            </a:r>
            <a:r>
              <a:rPr sz="4800" spc="0" baseline="2560" dirty="0" smtClean="0">
                <a:latin typeface="Calibri"/>
                <a:cs typeface="Calibri"/>
              </a:rPr>
              <a:t>o</a:t>
            </a:r>
            <a:r>
              <a:rPr sz="4800" spc="-59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so</a:t>
            </a:r>
            <a:r>
              <a:rPr sz="4800" spc="-2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del qui</a:t>
            </a:r>
            <a:r>
              <a:rPr sz="4800" spc="-34" baseline="2560" dirty="0" smtClean="0">
                <a:latin typeface="Calibri"/>
                <a:cs typeface="Calibri"/>
              </a:rPr>
              <a:t>n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o</a:t>
            </a:r>
            <a:r>
              <a:rPr sz="4800" spc="2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anno di</a:t>
            </a:r>
            <a:r>
              <a:rPr sz="4800" spc="1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vi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a la</a:t>
            </a:r>
            <a:r>
              <a:rPr sz="4800" spc="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sua </a:t>
            </a:r>
            <a:r>
              <a:rPr sz="4800" spc="-19" baseline="2560" dirty="0" smtClean="0">
                <a:latin typeface="Calibri"/>
                <a:cs typeface="Calibri"/>
              </a:rPr>
              <a:t>c</a:t>
            </a:r>
            <a:r>
              <a:rPr sz="4800" spc="0" baseline="2560" dirty="0" smtClean="0">
                <a:latin typeface="Calibri"/>
                <a:cs typeface="Calibri"/>
              </a:rPr>
              <a:t>apaci</a:t>
            </a:r>
            <a:r>
              <a:rPr sz="4800" spc="-44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à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144" y="3776218"/>
            <a:ext cx="6299565" cy="8712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esp</a:t>
            </a:r>
            <a:r>
              <a:rPr sz="4800" spc="-44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ess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-44" baseline="3413" dirty="0" smtClean="0">
                <a:latin typeface="Calibri"/>
                <a:cs typeface="Calibri"/>
              </a:rPr>
              <a:t>v</a:t>
            </a:r>
            <a:r>
              <a:rPr sz="4800" spc="0" baseline="3413" dirty="0" smtClean="0">
                <a:latin typeface="Calibri"/>
                <a:cs typeface="Calibri"/>
              </a:rPr>
              <a:t>a</a:t>
            </a:r>
            <a:r>
              <a:rPr sz="4800" spc="-1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mig</a:t>
            </a:r>
            <a:r>
              <a:rPr sz="4800" spc="-4" baseline="3413" dirty="0" smtClean="0">
                <a:latin typeface="Calibri"/>
                <a:cs typeface="Calibri"/>
              </a:rPr>
              <a:t>l</a:t>
            </a:r>
            <a:r>
              <a:rPr sz="4800" spc="0" baseline="3413" dirty="0" smtClean="0">
                <a:latin typeface="Calibri"/>
                <a:cs typeface="Calibri"/>
              </a:rPr>
              <a:t>io</a:t>
            </a:r>
            <a:r>
              <a:rPr sz="4800" spc="-59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a mol</a:t>
            </a:r>
            <a:r>
              <a:rPr sz="4800" spc="-34" baseline="3413" dirty="0" smtClean="0">
                <a:latin typeface="Calibri"/>
                <a:cs typeface="Calibri"/>
              </a:rPr>
              <a:t>t</a:t>
            </a:r>
            <a:r>
              <a:rPr sz="4800" spc="-59" baseline="3413" dirty="0" smtClean="0">
                <a:latin typeface="Calibri"/>
                <a:cs typeface="Calibri"/>
              </a:rPr>
              <a:t>o</a:t>
            </a:r>
            <a:r>
              <a:rPr sz="4800" spc="0" baseline="3413" dirty="0" smtClean="0">
                <a:latin typeface="Calibri"/>
                <a:cs typeface="Calibri"/>
              </a:rPr>
              <a:t>,</a:t>
            </a:r>
            <a:r>
              <a:rPr sz="4800" spc="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ma ciò non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ts val="3454"/>
              </a:lnSpc>
              <a:spcBef>
                <a:spcPts val="4"/>
              </a:spcBef>
            </a:pPr>
            <a:r>
              <a:rPr sz="4800" spc="0" baseline="2560" dirty="0" smtClean="0">
                <a:latin typeface="Calibri"/>
                <a:cs typeface="Calibri"/>
              </a:rPr>
              <a:t>s</a:t>
            </a:r>
            <a:r>
              <a:rPr sz="4800" spc="-9" baseline="2560" dirty="0" smtClean="0">
                <a:latin typeface="Calibri"/>
                <a:cs typeface="Calibri"/>
              </a:rPr>
              <a:t>i</a:t>
            </a:r>
            <a:r>
              <a:rPr sz="4800" spc="0" baseline="2560" dirty="0" smtClean="0">
                <a:latin typeface="Calibri"/>
                <a:cs typeface="Calibri"/>
              </a:rPr>
              <a:t>gnif</a:t>
            </a:r>
            <a:r>
              <a:rPr sz="4800" spc="-9" baseline="2560" dirty="0" smtClean="0">
                <a:latin typeface="Calibri"/>
                <a:cs typeface="Calibri"/>
              </a:rPr>
              <a:t>i</a:t>
            </a:r>
            <a:r>
              <a:rPr sz="4800" spc="-19" baseline="2560" dirty="0" smtClean="0">
                <a:latin typeface="Calibri"/>
                <a:cs typeface="Calibri"/>
              </a:rPr>
              <a:t>ca</a:t>
            </a:r>
            <a:r>
              <a:rPr sz="4800" spc="0" baseline="2560" dirty="0" smtClean="0">
                <a:latin typeface="Calibri"/>
                <a:cs typeface="Calibri"/>
              </a:rPr>
              <a:t>t</a:t>
            </a:r>
            <a:r>
              <a:rPr sz="4800" spc="-9" baseline="2560" dirty="0" smtClean="0">
                <a:latin typeface="Calibri"/>
                <a:cs typeface="Calibri"/>
              </a:rPr>
              <a:t>i</a:t>
            </a:r>
            <a:r>
              <a:rPr sz="4800" spc="-19" baseline="2560" dirty="0" smtClean="0">
                <a:latin typeface="Calibri"/>
                <a:cs typeface="Calibri"/>
              </a:rPr>
              <a:t>v</a:t>
            </a:r>
            <a:r>
              <a:rPr sz="4800" spc="0" baseline="2560" dirty="0" smtClean="0">
                <a:latin typeface="Calibri"/>
                <a:cs typeface="Calibri"/>
              </a:rPr>
              <a:t>o</a:t>
            </a:r>
            <a:r>
              <a:rPr sz="4800" spc="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pe</a:t>
            </a:r>
            <a:r>
              <a:rPr sz="4800" spc="-50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ché</a:t>
            </a:r>
            <a:r>
              <a:rPr sz="4800" spc="-14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il</a:t>
            </a:r>
            <a:r>
              <a:rPr sz="4800" spc="9" baseline="2560" dirty="0" smtClean="0">
                <a:latin typeface="Calibri"/>
                <a:cs typeface="Calibri"/>
              </a:rPr>
              <a:t> </a:t>
            </a:r>
            <a:r>
              <a:rPr sz="4800" spc="0" baseline="2560" dirty="0" smtClean="0">
                <a:latin typeface="Calibri"/>
                <a:cs typeface="Calibri"/>
              </a:rPr>
              <a:t>p</a:t>
            </a:r>
            <a:r>
              <a:rPr sz="4800" spc="-50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oblema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83777" y="3776218"/>
            <a:ext cx="288896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è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78378" y="3776218"/>
            <a:ext cx="1065189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mol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751603"/>
            <a:ext cx="6323170" cy="871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in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mol</a:t>
            </a:r>
            <a:r>
              <a:rPr sz="4800" spc="-14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i</a:t>
            </a:r>
            <a:r>
              <a:rPr sz="4800" spc="2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bam</a:t>
            </a:r>
            <a:r>
              <a:rPr sz="4800" spc="-14" baseline="3413" dirty="0" smtClean="0">
                <a:latin typeface="Calibri"/>
                <a:cs typeface="Calibri"/>
              </a:rPr>
              <a:t>b</a:t>
            </a:r>
            <a:r>
              <a:rPr sz="4800" spc="0" baseline="3413" dirty="0" smtClean="0">
                <a:latin typeface="Calibri"/>
                <a:cs typeface="Calibri"/>
              </a:rPr>
              <a:t>in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,</a:t>
            </a:r>
            <a:r>
              <a:rPr sz="4800" spc="34" baseline="3413" dirty="0" smtClean="0">
                <a:latin typeface="Calibri"/>
                <a:cs typeface="Calibri"/>
              </a:rPr>
              <a:t> </a:t>
            </a:r>
            <a:r>
              <a:rPr sz="4800" spc="-25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on </a:t>
            </a:r>
            <a:r>
              <a:rPr sz="4800" spc="-9" baseline="3413" dirty="0" smtClean="0">
                <a:latin typeface="Calibri"/>
                <a:cs typeface="Calibri"/>
              </a:rPr>
              <a:t>l</a:t>
            </a:r>
            <a:r>
              <a:rPr sz="4800" spc="0" baseline="3413" dirty="0" smtClean="0">
                <a:latin typeface="Calibri"/>
                <a:cs typeface="Calibri"/>
              </a:rPr>
              <a:t>a l</a:t>
            </a:r>
            <a:r>
              <a:rPr sz="4800" spc="-4" baseline="3413" dirty="0" smtClean="0">
                <a:latin typeface="Calibri"/>
                <a:cs typeface="Calibri"/>
              </a:rPr>
              <a:t>e</a:t>
            </a:r>
            <a:r>
              <a:rPr sz="4800" spc="-54" baseline="3413" dirty="0" smtClean="0">
                <a:latin typeface="Calibri"/>
                <a:cs typeface="Calibri"/>
              </a:rPr>
              <a:t>t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14" baseline="3413" dirty="0" smtClean="0">
                <a:latin typeface="Calibri"/>
                <a:cs typeface="Calibri"/>
              </a:rPr>
              <a:t>o</a:t>
            </a:r>
            <a:r>
              <a:rPr sz="4800" spc="0" baseline="3413" dirty="0" smtClean="0">
                <a:latin typeface="Calibri"/>
                <a:cs typeface="Calibri"/>
              </a:rPr>
              <a:t>-scr</a:t>
            </a:r>
            <a:r>
              <a:rPr sz="4800" spc="-14" baseline="3413" dirty="0" smtClean="0">
                <a:latin typeface="Calibri"/>
                <a:cs typeface="Calibri"/>
              </a:rPr>
              <a:t>i</a:t>
            </a:r>
            <a:r>
              <a:rPr sz="4800" spc="-54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tu</a:t>
            </a:r>
            <a:r>
              <a:rPr sz="4800" spc="-75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  <a:p>
            <a:pPr marL="355904" marR="61081">
              <a:lnSpc>
                <a:spcPts val="3454"/>
              </a:lnSpc>
              <a:spcBef>
                <a:spcPts val="4"/>
              </a:spcBef>
            </a:pPr>
            <a:r>
              <a:rPr sz="4800" spc="0" baseline="2560" dirty="0" smtClean="0">
                <a:latin typeface="Calibri"/>
                <a:cs typeface="Calibri"/>
              </a:rPr>
              <a:t>rip</a:t>
            </a:r>
            <a:r>
              <a:rPr sz="4800" spc="-44" baseline="2560" dirty="0" smtClean="0">
                <a:latin typeface="Calibri"/>
                <a:cs typeface="Calibri"/>
              </a:rPr>
              <a:t>r</a:t>
            </a:r>
            <a:r>
              <a:rPr sz="4800" spc="0" baseline="2560" dirty="0" smtClean="0">
                <a:latin typeface="Calibri"/>
                <a:cs typeface="Calibri"/>
              </a:rPr>
              <a:t>ese</a:t>
            </a:r>
            <a:r>
              <a:rPr sz="4800" spc="-29" baseline="2560" dirty="0" smtClean="0">
                <a:latin typeface="Calibri"/>
                <a:cs typeface="Calibri"/>
              </a:rPr>
              <a:t>n</a:t>
            </a:r>
            <a:r>
              <a:rPr sz="4800" spc="-39" baseline="2560" dirty="0" smtClean="0">
                <a:latin typeface="Calibri"/>
                <a:cs typeface="Calibri"/>
              </a:rPr>
              <a:t>t</a:t>
            </a:r>
            <a:r>
              <a:rPr sz="4800" spc="0" baseline="2560" dirty="0" smtClean="0">
                <a:latin typeface="Calibri"/>
                <a:cs typeface="Calibri"/>
              </a:rPr>
              <a:t>a.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66693" y="4751603"/>
            <a:ext cx="339200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si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535940" y="870426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894969"/>
            <a:ext cx="69025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I </a:t>
            </a:r>
            <a:r>
              <a:rPr sz="4800" spc="-29" baseline="3413" dirty="0" smtClean="0">
                <a:latin typeface="Calibri"/>
                <a:cs typeface="Calibri"/>
              </a:rPr>
              <a:t>g</a:t>
            </a:r>
            <a:r>
              <a:rPr sz="4800" spc="0" baseline="3413" dirty="0" smtClean="0">
                <a:latin typeface="Calibri"/>
                <a:cs typeface="Calibri"/>
              </a:rPr>
              <a:t>eni</a:t>
            </a:r>
            <a:r>
              <a:rPr sz="4800" spc="-44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ori</a:t>
            </a:r>
            <a:r>
              <a:rPr sz="4800" spc="1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possono </a:t>
            </a:r>
            <a:r>
              <a:rPr sz="4800" spc="-69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ac</a:t>
            </a:r>
            <a:r>
              <a:rPr sz="4800" spc="-19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r>
              <a:rPr sz="4800" spc="-25" baseline="3413" dirty="0" smtClean="0">
                <a:latin typeface="Calibri"/>
                <a:cs typeface="Calibri"/>
              </a:rPr>
              <a:t>n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a</a:t>
            </a:r>
            <a:r>
              <a:rPr sz="4800" spc="-44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ci</a:t>
            </a:r>
            <a:r>
              <a:rPr sz="4800" spc="-1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la p</a:t>
            </a:r>
            <a:r>
              <a:rPr sz="4800" spc="-34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esen</a:t>
            </a:r>
            <a:r>
              <a:rPr sz="4800" spc="-59" baseline="3413" dirty="0" smtClean="0">
                <a:latin typeface="Calibri"/>
                <a:cs typeface="Calibri"/>
              </a:rPr>
              <a:t>z</a:t>
            </a:r>
            <a:r>
              <a:rPr sz="4800" spc="0" baseline="3413" dirty="0" smtClean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85412" y="894969"/>
            <a:ext cx="393604" cy="1017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508" marR="61036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33"/>
              </a:spcBef>
            </a:pPr>
            <a:r>
              <a:rPr sz="3200" spc="0" dirty="0" smtClean="0">
                <a:latin typeface="Calibri"/>
                <a:cs typeface="Calibri"/>
              </a:rPr>
              <a:t>in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480184"/>
            <a:ext cx="7246843" cy="45296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97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meno</a:t>
            </a:r>
            <a:r>
              <a:rPr sz="4800" spc="-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di</a:t>
            </a:r>
            <a:r>
              <a:rPr sz="4800" spc="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alcune di</a:t>
            </a:r>
            <a:r>
              <a:rPr sz="4800" spc="-50" baseline="3413" dirty="0" smtClean="0">
                <a:latin typeface="Calibri"/>
                <a:cs typeface="Calibri"/>
              </a:rPr>
              <a:t>f</a:t>
            </a:r>
            <a:r>
              <a:rPr sz="4800" spc="0" baseline="3413" dirty="0" smtClean="0">
                <a:latin typeface="Calibri"/>
                <a:cs typeface="Calibri"/>
              </a:rPr>
              <a:t>f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-19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ol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à</a:t>
            </a:r>
            <a:r>
              <a:rPr sz="4800" spc="2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in </a:t>
            </a:r>
            <a:r>
              <a:rPr sz="4800" spc="-19" baseline="3413" dirty="0" smtClean="0">
                <a:latin typeface="Calibri"/>
                <a:cs typeface="Calibri"/>
              </a:rPr>
              <a:t>g</a:t>
            </a:r>
            <a:r>
              <a:rPr sz="4800" spc="0" baseline="3413" dirty="0" smtClean="0">
                <a:latin typeface="Calibri"/>
                <a:cs typeface="Calibri"/>
              </a:rPr>
              <a:t>ene</a:t>
            </a:r>
            <a:r>
              <a:rPr sz="4800" spc="-34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r>
              <a:rPr sz="4800" spc="-2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p</a:t>
            </a:r>
            <a:r>
              <a:rPr sz="4800" spc="-39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ese</a:t>
            </a:r>
            <a:r>
              <a:rPr sz="4800" spc="-29" baseline="3413" dirty="0" smtClean="0">
                <a:latin typeface="Calibri"/>
                <a:cs typeface="Calibri"/>
              </a:rPr>
              <a:t>n</a:t>
            </a:r>
            <a:r>
              <a:rPr sz="4800" spc="0" baseline="3413" dirty="0" smtClean="0">
                <a:latin typeface="Calibri"/>
                <a:cs typeface="Calibri"/>
              </a:rPr>
              <a:t>ti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535"/>
              </a:spcBef>
            </a:pPr>
            <a:r>
              <a:rPr sz="3200" spc="0" dirty="0" smtClean="0">
                <a:latin typeface="Calibri"/>
                <a:cs typeface="Calibri"/>
              </a:rPr>
              <a:t>bam</a:t>
            </a:r>
            <a:r>
              <a:rPr sz="3200" spc="-14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ini</a:t>
            </a:r>
            <a:r>
              <a:rPr sz="3200" spc="19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on </a:t>
            </a:r>
            <a:r>
              <a:rPr sz="3200" spc="-9" dirty="0" smtClean="0">
                <a:latin typeface="Calibri"/>
                <a:cs typeface="Calibri"/>
              </a:rPr>
              <a:t>D</a:t>
            </a:r>
            <a:r>
              <a:rPr sz="3200" spc="-19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701"/>
              </a:spcBef>
            </a:pPr>
            <a:r>
              <a:rPr sz="3200" spc="4" dirty="0" smtClean="0">
                <a:latin typeface="Calibri"/>
                <a:cs typeface="Calibri"/>
              </a:rPr>
              <a:t>-</a:t>
            </a:r>
            <a:r>
              <a:rPr sz="3200" spc="0" dirty="0" smtClean="0">
                <a:latin typeface="Calibri"/>
                <a:cs typeface="Calibri"/>
              </a:rPr>
              <a:t>Di</a:t>
            </a:r>
            <a:r>
              <a:rPr sz="3200" spc="-50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ol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à a</a:t>
            </a:r>
            <a:r>
              <a:rPr sz="3200" spc="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me</a:t>
            </a:r>
            <a:r>
              <a:rPr sz="3200" spc="-9" dirty="0" smtClean="0">
                <a:latin typeface="Calibri"/>
                <a:cs typeface="Calibri"/>
              </a:rPr>
              <a:t>m</a:t>
            </a:r>
            <a:r>
              <a:rPr sz="3200" spc="0" dirty="0" smtClean="0">
                <a:latin typeface="Calibri"/>
                <a:cs typeface="Calibri"/>
              </a:rPr>
              <a:t>oriz</a:t>
            </a:r>
            <a:r>
              <a:rPr sz="3200" spc="-64" dirty="0" smtClean="0">
                <a:latin typeface="Calibri"/>
                <a:cs typeface="Calibri"/>
              </a:rPr>
              <a:t>z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 giorni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e mesi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701"/>
              </a:spcBef>
            </a:pPr>
            <a:r>
              <a:rPr sz="3200" spc="4" dirty="0" smtClean="0">
                <a:latin typeface="Calibri"/>
                <a:cs typeface="Calibri"/>
              </a:rPr>
              <a:t>-</a:t>
            </a:r>
            <a:r>
              <a:rPr sz="3200" spc="0" dirty="0" smtClean="0">
                <a:latin typeface="Calibri"/>
                <a:cs typeface="Calibri"/>
              </a:rPr>
              <a:t>Go</a:t>
            </a:r>
            <a:r>
              <a:rPr sz="3200" spc="-44" dirty="0" smtClean="0">
                <a:latin typeface="Calibri"/>
                <a:cs typeface="Calibri"/>
              </a:rPr>
              <a:t>f</a:t>
            </a:r>
            <a:r>
              <a:rPr sz="3200" spc="-64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25" dirty="0" smtClean="0">
                <a:latin typeface="Calibri"/>
                <a:cs typeface="Calibri"/>
              </a:rPr>
              <a:t>g</a:t>
            </a:r>
            <a:r>
              <a:rPr sz="3200" spc="0" dirty="0" smtClean="0">
                <a:latin typeface="Calibri"/>
                <a:cs typeface="Calibri"/>
              </a:rPr>
              <a:t>gine mo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oria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703"/>
              </a:spcBef>
            </a:pPr>
            <a:r>
              <a:rPr sz="3200" spc="0" dirty="0" smtClean="0">
                <a:latin typeface="Calibri"/>
                <a:cs typeface="Calibri"/>
              </a:rPr>
              <a:t>-Di</a:t>
            </a:r>
            <a:r>
              <a:rPr sz="3200" spc="-50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ol</a:t>
            </a:r>
            <a:r>
              <a:rPr sz="3200" spc="-4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à nel ri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da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2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ri</a:t>
            </a:r>
            <a:r>
              <a:rPr sz="3200" spc="-9" dirty="0" smtClean="0">
                <a:latin typeface="Calibri"/>
                <a:cs typeface="Calibri"/>
              </a:rPr>
              <a:t>m</a:t>
            </a:r>
            <a:r>
              <a:rPr sz="3200" spc="0" dirty="0" smtClean="0">
                <a:latin typeface="Calibri"/>
                <a:cs typeface="Calibri"/>
              </a:rPr>
              <a:t>e e f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la</a:t>
            </a:r>
            <a:r>
              <a:rPr sz="3200" spc="-44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5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ocche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701"/>
              </a:spcBef>
            </a:pPr>
            <a:r>
              <a:rPr sz="3200" spc="4" dirty="0" smtClean="0">
                <a:latin typeface="Calibri"/>
                <a:cs typeface="Calibri"/>
              </a:rPr>
              <a:t>-</a:t>
            </a:r>
            <a:r>
              <a:rPr sz="3200" spc="0" dirty="0" smtClean="0">
                <a:latin typeface="Calibri"/>
                <a:cs typeface="Calibri"/>
              </a:rPr>
              <a:t>Ri</a:t>
            </a:r>
            <a:r>
              <a:rPr sz="3200" spc="-4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-4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do del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4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ngua</a:t>
            </a:r>
            <a:r>
              <a:rPr sz="3200" spc="19" dirty="0" smtClean="0">
                <a:latin typeface="Calibri"/>
                <a:cs typeface="Calibri"/>
              </a:rPr>
              <a:t>g</a:t>
            </a:r>
            <a:r>
              <a:rPr sz="3200" spc="0" dirty="0" smtClean="0">
                <a:latin typeface="Calibri"/>
                <a:cs typeface="Calibri"/>
              </a:rPr>
              <a:t>gio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704"/>
              </a:spcBef>
            </a:pPr>
            <a:r>
              <a:rPr sz="3200" spc="4" dirty="0" smtClean="0">
                <a:latin typeface="Calibri"/>
                <a:cs typeface="Calibri"/>
              </a:rPr>
              <a:t>-</a:t>
            </a:r>
            <a:r>
              <a:rPr sz="3200" spc="0" dirty="0" smtClean="0">
                <a:latin typeface="Calibri"/>
                <a:cs typeface="Calibri"/>
              </a:rPr>
              <a:t>Di</a:t>
            </a:r>
            <a:r>
              <a:rPr sz="3200" spc="-50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ol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à </a:t>
            </a:r>
            <a:r>
              <a:rPr sz="3200" spc="4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d app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ende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29" dirty="0" smtClean="0">
                <a:latin typeface="Calibri"/>
                <a:cs typeface="Calibri"/>
              </a:rPr>
              <a:t>’</a:t>
            </a:r>
            <a:r>
              <a:rPr sz="3200" spc="0" dirty="0" smtClean="0">
                <a:latin typeface="Calibri"/>
                <a:cs typeface="Calibri"/>
              </a:rPr>
              <a:t>al</a:t>
            </a:r>
            <a:r>
              <a:rPr sz="3200" spc="-64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ab</a:t>
            </a:r>
            <a:r>
              <a:rPr sz="3200" spc="-14" dirty="0" smtClean="0">
                <a:latin typeface="Calibri"/>
                <a:cs typeface="Calibri"/>
              </a:rPr>
              <a:t>e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701"/>
              </a:spcBef>
            </a:pPr>
            <a:r>
              <a:rPr sz="3200" spc="4" dirty="0" smtClean="0">
                <a:latin typeface="Calibri"/>
                <a:cs typeface="Calibri"/>
              </a:rPr>
              <a:t>-</a:t>
            </a:r>
            <a:r>
              <a:rPr sz="3200" spc="0" dirty="0" smtClean="0">
                <a:latin typeface="Calibri"/>
                <a:cs typeface="Calibri"/>
              </a:rPr>
              <a:t>P</a:t>
            </a:r>
            <a:r>
              <a:rPr sz="3200" spc="-50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oblemi</a:t>
            </a:r>
            <a:r>
              <a:rPr sz="3200" spc="-2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nel</a:t>
            </a:r>
            <a:r>
              <a:rPr sz="3200" spc="-14" dirty="0" smtClean="0">
                <a:latin typeface="Calibri"/>
                <a:cs typeface="Calibri"/>
              </a:rPr>
              <a:t>l</a:t>
            </a:r>
            <a:r>
              <a:rPr sz="3200" spc="-225" dirty="0" smtClean="0">
                <a:latin typeface="Calibri"/>
                <a:cs typeface="Calibri"/>
              </a:rPr>
              <a:t>’</a:t>
            </a:r>
            <a:r>
              <a:rPr sz="3200" spc="0" dirty="0" smtClean="0">
                <a:latin typeface="Calibri"/>
                <a:cs typeface="Calibri"/>
              </a:rPr>
              <a:t>esegui</a:t>
            </a:r>
            <a:r>
              <a:rPr sz="3200" spc="-4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ompi</a:t>
            </a:r>
            <a:r>
              <a:rPr sz="3200" spc="-1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in</a:t>
            </a:r>
            <a:r>
              <a:rPr sz="3200" spc="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seque</a:t>
            </a:r>
            <a:r>
              <a:rPr sz="3200" spc="-9" dirty="0" smtClean="0">
                <a:latin typeface="Calibri"/>
                <a:cs typeface="Calibri"/>
              </a:rPr>
              <a:t>n</a:t>
            </a:r>
            <a:r>
              <a:rPr sz="3200" spc="-54" dirty="0" smtClean="0">
                <a:latin typeface="Calibri"/>
                <a:cs typeface="Calibri"/>
              </a:rPr>
              <a:t>z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/>
          <p:nvPr/>
        </p:nvSpPr>
        <p:spPr>
          <a:xfrm>
            <a:off x="971550" y="5661025"/>
            <a:ext cx="7488301" cy="863600"/>
          </a:xfrm>
          <a:custGeom>
            <a:avLst/>
            <a:gdLst/>
            <a:ahLst/>
            <a:cxnLst/>
            <a:rect l="l" t="t" r="r" b="b"/>
            <a:pathLst>
              <a:path w="7488301" h="863600">
                <a:moveTo>
                  <a:pt x="0" y="863600"/>
                </a:moveTo>
                <a:lnTo>
                  <a:pt x="7488301" y="863600"/>
                </a:lnTo>
                <a:lnTo>
                  <a:pt x="7488301" y="0"/>
                </a:lnTo>
                <a:lnTo>
                  <a:pt x="0" y="0"/>
                </a:lnTo>
                <a:lnTo>
                  <a:pt x="0" y="8636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79144" y="601497"/>
            <a:ext cx="7033088" cy="2784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59104" marR="55810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Q</a:t>
            </a:r>
            <a:r>
              <a:rPr sz="6600" spc="-100" baseline="3103" dirty="0" smtClean="0">
                <a:latin typeface="Calibri"/>
                <a:cs typeface="Calibri"/>
              </a:rPr>
              <a:t>U</a:t>
            </a:r>
            <a:r>
              <a:rPr sz="6600" spc="0" baseline="3103" dirty="0" smtClean="0">
                <a:latin typeface="Calibri"/>
                <a:cs typeface="Calibri"/>
              </a:rPr>
              <a:t>ANDO E’ SCREENING?</a:t>
            </a:r>
            <a:endParaRPr sz="4400"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3363"/>
              </a:spcBef>
            </a:pPr>
            <a:r>
              <a:rPr sz="3200" spc="0" dirty="0" smtClean="0">
                <a:latin typeface="Calibri"/>
                <a:cs typeface="Calibri"/>
              </a:rPr>
              <a:t>Ar</a:t>
            </a:r>
            <a:r>
              <a:rPr sz="3200" spc="-1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. 7 ( L.170</a:t>
            </a:r>
            <a:r>
              <a:rPr sz="3200" spc="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, 8/</a:t>
            </a:r>
            <a:r>
              <a:rPr sz="3200" spc="-9" dirty="0" smtClean="0">
                <a:latin typeface="Calibri"/>
                <a:cs typeface="Calibri"/>
              </a:rPr>
              <a:t>1</a:t>
            </a:r>
            <a:r>
              <a:rPr sz="3200" spc="0" dirty="0" smtClean="0">
                <a:latin typeface="Calibri"/>
                <a:cs typeface="Calibri"/>
              </a:rPr>
              <a:t>1/2</a:t>
            </a:r>
            <a:r>
              <a:rPr sz="3200" spc="-9" dirty="0" smtClean="0">
                <a:latin typeface="Calibri"/>
                <a:cs typeface="Calibri"/>
              </a:rPr>
              <a:t>0</a:t>
            </a:r>
            <a:r>
              <a:rPr sz="3200" spc="0" dirty="0" smtClean="0">
                <a:latin typeface="Calibri"/>
                <a:cs typeface="Calibri"/>
              </a:rPr>
              <a:t>10),</a:t>
            </a:r>
            <a:r>
              <a:rPr sz="3200" spc="39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omma 1</a:t>
            </a:r>
            <a:endParaRPr sz="3200"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518"/>
              </a:spcBef>
            </a:pPr>
            <a:r>
              <a:rPr sz="2400" spc="0" dirty="0" smtClean="0">
                <a:latin typeface="Calibri"/>
                <a:cs typeface="Calibri"/>
              </a:rPr>
              <a:t>Disp</a:t>
            </a:r>
            <a:r>
              <a:rPr sz="2400" spc="-1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sizi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ni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di </a:t>
            </a:r>
            <a:r>
              <a:rPr sz="2400" spc="-25" dirty="0" smtClean="0">
                <a:latin typeface="Calibri"/>
                <a:cs typeface="Calibri"/>
              </a:rPr>
              <a:t>a</a:t>
            </a:r>
            <a:r>
              <a:rPr sz="2400" spc="-34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tuazi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ne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6"/>
              </a:spcBef>
            </a:pPr>
            <a:r>
              <a:rPr sz="2400" spc="0" dirty="0" smtClean="0">
                <a:latin typeface="Calibri"/>
                <a:cs typeface="Calibri"/>
              </a:rPr>
              <a:t>Con</a:t>
            </a:r>
            <a:r>
              <a:rPr sz="2400" spc="-2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de</a:t>
            </a:r>
            <a:r>
              <a:rPr sz="2400" spc="4" dirty="0" smtClean="0">
                <a:latin typeface="Calibri"/>
                <a:cs typeface="Calibri"/>
              </a:rPr>
              <a:t>c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2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o del Mini</a:t>
            </a:r>
            <a:r>
              <a:rPr sz="2400" spc="-29" dirty="0" smtClean="0">
                <a:latin typeface="Calibri"/>
                <a:cs typeface="Calibri"/>
              </a:rPr>
              <a:t>s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2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dell’I</a:t>
            </a:r>
            <a:r>
              <a:rPr sz="2400" spc="-25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truzione, dell’Uni</a:t>
            </a:r>
            <a:r>
              <a:rPr sz="2400" spc="-2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si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à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880"/>
              </a:lnSpc>
              <a:spcBef>
                <a:spcPts val="144"/>
              </a:spcBef>
            </a:pPr>
            <a:r>
              <a:rPr sz="3600" spc="0" baseline="1137" dirty="0" smtClean="0">
                <a:latin typeface="Calibri"/>
                <a:cs typeface="Calibri"/>
              </a:rPr>
              <a:t>della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Ri</a:t>
            </a:r>
            <a:r>
              <a:rPr sz="3600" spc="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a,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once</a:t>
            </a:r>
            <a:r>
              <a:rPr sz="3600" spc="4" baseline="1137" dirty="0" smtClean="0">
                <a:latin typeface="Calibri"/>
                <a:cs typeface="Calibri"/>
              </a:rPr>
              <a:t>r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 c</a:t>
            </a:r>
            <a:r>
              <a:rPr sz="3600" spc="0" baseline="1137" dirty="0" smtClean="0">
                <a:latin typeface="Calibri"/>
                <a:cs typeface="Calibri"/>
              </a:rPr>
              <a:t>on il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Mini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della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Salu</a:t>
            </a:r>
            <a:r>
              <a:rPr sz="3600" spc="-1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…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684750"/>
            <a:ext cx="228853" cy="13170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  <a:spcBef>
                <a:spcPts val="564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 marR="61036">
              <a:lnSpc>
                <a:spcPct val="95825"/>
              </a:lnSpc>
              <a:spcBef>
                <a:spcPts val="696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98383" y="2689987"/>
            <a:ext cx="2229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476275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3494658"/>
            <a:ext cx="6643181" cy="18666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.</a:t>
            </a:r>
            <a:r>
              <a:rPr sz="3600" spc="-9" baseline="3413" dirty="0" smtClean="0">
                <a:latin typeface="Calibri"/>
                <a:cs typeface="Calibri"/>
              </a:rPr>
              <a:t>.</a:t>
            </a:r>
            <a:r>
              <a:rPr sz="3600" spc="0" baseline="3413" dirty="0" smtClean="0">
                <a:latin typeface="Calibri"/>
                <a:cs typeface="Calibri"/>
              </a:rPr>
              <a:t>si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4" baseline="3413" dirty="0" smtClean="0">
                <a:latin typeface="Calibri"/>
                <a:cs typeface="Calibri"/>
              </a:rPr>
              <a:t>v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 qu</a:t>
            </a:r>
            <a:r>
              <a:rPr sz="3600" spc="-29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mesi dalla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25" baseline="3413" dirty="0" smtClean="0">
                <a:latin typeface="Calibri"/>
                <a:cs typeface="Calibri"/>
              </a:rPr>
              <a:t>at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della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es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nt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le</a:t>
            </a:r>
            <a:r>
              <a:rPr sz="3600" spc="25" baseline="1137" dirty="0" smtClean="0">
                <a:latin typeface="Calibri"/>
                <a:cs typeface="Calibri"/>
              </a:rPr>
              <a:t>g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e,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ad e</a:t>
            </a:r>
            <a:r>
              <a:rPr sz="3600" spc="4" baseline="1137" dirty="0" smtClean="0">
                <a:latin typeface="Calibri"/>
                <a:cs typeface="Calibri"/>
              </a:rPr>
              <a:t>m</a:t>
            </a:r>
            <a:r>
              <a:rPr sz="3600" spc="0" baseline="1137" dirty="0" smtClean="0">
                <a:latin typeface="Calibri"/>
                <a:cs typeface="Calibri"/>
              </a:rPr>
              <a:t>ana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linee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guida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per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edisposizi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ne di 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2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25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olli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egionali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382"/>
              </a:spcBef>
            </a:pPr>
            <a:r>
              <a:rPr sz="2400" spc="0" dirty="0" smtClean="0">
                <a:latin typeface="Calibri"/>
                <a:cs typeface="Calibri"/>
              </a:rPr>
              <a:t>.</a:t>
            </a:r>
            <a:r>
              <a:rPr sz="2400" spc="-9" dirty="0" smtClean="0">
                <a:latin typeface="Calibri"/>
                <a:cs typeface="Calibri"/>
              </a:rPr>
              <a:t>.</a:t>
            </a:r>
            <a:r>
              <a:rPr sz="2400" spc="0" dirty="0" smtClean="0">
                <a:latin typeface="Calibri"/>
                <a:cs typeface="Calibri"/>
              </a:rPr>
              <a:t>da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tipula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o i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suc</a:t>
            </a:r>
            <a:r>
              <a:rPr sz="2400" spc="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essivi mesi,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per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le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-34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tivi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à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di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44"/>
              </a:spcBef>
            </a:pPr>
            <a:r>
              <a:rPr sz="3600" spc="0" baseline="1137" dirty="0" smtClean="0">
                <a:latin typeface="Calibri"/>
                <a:cs typeface="Calibri"/>
              </a:rPr>
              <a:t>ide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tifi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azione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oce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 cui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all</a:t>
            </a:r>
            <a:r>
              <a:rPr sz="3600" spc="-179" baseline="1137" dirty="0" smtClean="0">
                <a:latin typeface="Calibri"/>
                <a:cs typeface="Calibri"/>
              </a:rPr>
              <a:t>’</a:t>
            </a:r>
            <a:r>
              <a:rPr sz="3600" spc="0" baseline="1137" dirty="0" smtClean="0">
                <a:latin typeface="Calibri"/>
                <a:cs typeface="Calibri"/>
              </a:rPr>
              <a:t>art.3,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omma</a:t>
            </a:r>
            <a:r>
              <a:rPr sz="3600" spc="-25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3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20127" y="3494658"/>
            <a:ext cx="8335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vi</a:t>
            </a:r>
            <a:r>
              <a:rPr sz="3600" spc="-1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64696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71550" y="5661025"/>
            <a:ext cx="7488301" cy="863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9"/>
              </a:spcBef>
            </a:pPr>
            <a:endParaRPr sz="900"/>
          </a:p>
          <a:p>
            <a:pPr marL="1148333">
              <a:lnSpc>
                <a:spcPct val="101725"/>
              </a:lnSpc>
              <a:spcBef>
                <a:spcPts val="1000"/>
              </a:spcBef>
            </a:pPr>
            <a:r>
              <a:rPr sz="2400" b="1" spc="0" dirty="0" smtClean="0">
                <a:solidFill>
                  <a:srgbClr val="001F5F"/>
                </a:solidFill>
                <a:latin typeface="Calibri"/>
                <a:cs typeface="Calibri"/>
              </a:rPr>
              <a:t>SIAMO</a:t>
            </a:r>
            <a:r>
              <a:rPr sz="2400" b="1" spc="-19" dirty="0" smtClean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001F5F"/>
                </a:solidFill>
                <a:latin typeface="Calibri"/>
                <a:cs typeface="Calibri"/>
              </a:rPr>
              <a:t>IN</a:t>
            </a:r>
            <a:r>
              <a:rPr sz="2400" b="1" spc="-14" dirty="0" smtClean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400" b="1" spc="-194" dirty="0" smtClean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2400" b="1" spc="19" dirty="0" smtClean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400" b="1" spc="0" dirty="0" smtClean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400" b="1" spc="-19" dirty="0" smtClean="0">
                <a:solidFill>
                  <a:srgbClr val="001F5F"/>
                </a:solidFill>
                <a:latin typeface="Calibri"/>
                <a:cs typeface="Calibri"/>
              </a:rPr>
              <a:t>ES</a:t>
            </a:r>
            <a:r>
              <a:rPr sz="2400" b="1" spc="0" dirty="0" smtClean="0">
                <a:solidFill>
                  <a:srgbClr val="001F5F"/>
                </a:solidFill>
                <a:latin typeface="Calibri"/>
                <a:cs typeface="Calibri"/>
              </a:rPr>
              <a:t>A </a:t>
            </a:r>
            <a:r>
              <a:rPr sz="2400" b="1" spc="-9" dirty="0" smtClean="0">
                <a:solidFill>
                  <a:srgbClr val="001F5F"/>
                </a:solidFill>
                <a:latin typeface="Calibri"/>
                <a:cs typeface="Calibri"/>
              </a:rPr>
              <a:t>D</a:t>
            </a:r>
            <a:r>
              <a:rPr sz="2400" b="1" spc="0" dirty="0" smtClean="0">
                <a:solidFill>
                  <a:srgbClr val="001F5F"/>
                </a:solidFill>
                <a:latin typeface="Calibri"/>
                <a:cs typeface="Calibri"/>
              </a:rPr>
              <a:t>EI P</a:t>
            </a:r>
            <a:r>
              <a:rPr sz="2400" b="1" spc="-25" dirty="0" smtClean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2400" b="1" spc="-54" dirty="0" smtClean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b="1" spc="-59" dirty="0" smtClean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2400" b="1" spc="0" dirty="0" smtClean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2400" b="1" spc="-14" dirty="0" smtClean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2400" b="1" spc="0" dirty="0" smtClean="0">
                <a:solidFill>
                  <a:srgbClr val="001F5F"/>
                </a:solidFill>
                <a:latin typeface="Calibri"/>
                <a:cs typeface="Calibri"/>
              </a:rPr>
              <a:t>OLLI…</a:t>
            </a:r>
            <a:r>
              <a:rPr sz="2400" b="1" spc="-9" dirty="0" smtClean="0">
                <a:solidFill>
                  <a:srgbClr val="001F5F"/>
                </a:solidFill>
                <a:latin typeface="Calibri"/>
                <a:cs typeface="Calibri"/>
              </a:rPr>
              <a:t>…</a:t>
            </a:r>
            <a:r>
              <a:rPr sz="2400" b="1" spc="-4" dirty="0" smtClean="0">
                <a:solidFill>
                  <a:srgbClr val="001F5F"/>
                </a:solidFill>
                <a:latin typeface="Calibri"/>
                <a:cs typeface="Calibri"/>
              </a:rPr>
              <a:t>…..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5143500" y="3786251"/>
            <a:ext cx="1297051" cy="1654175"/>
          </a:xfrm>
          <a:custGeom>
            <a:avLst/>
            <a:gdLst/>
            <a:ahLst/>
            <a:cxnLst/>
            <a:rect l="l" t="t" r="r" b="b"/>
            <a:pathLst>
              <a:path w="1297051" h="1654175">
                <a:moveTo>
                  <a:pt x="0" y="0"/>
                </a:moveTo>
                <a:lnTo>
                  <a:pt x="648462" y="0"/>
                </a:lnTo>
                <a:lnTo>
                  <a:pt x="648462" y="827024"/>
                </a:lnTo>
                <a:lnTo>
                  <a:pt x="1297051" y="827024"/>
                </a:lnTo>
                <a:lnTo>
                  <a:pt x="648462" y="827024"/>
                </a:lnTo>
                <a:lnTo>
                  <a:pt x="648462" y="1654175"/>
                </a:lnTo>
                <a:lnTo>
                  <a:pt x="0" y="1654175"/>
                </a:lnTo>
              </a:path>
            </a:pathLst>
          </a:custGeom>
          <a:ln w="12700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500876" y="3643376"/>
            <a:ext cx="2374900" cy="1655699"/>
          </a:xfrm>
          <a:custGeom>
            <a:avLst/>
            <a:gdLst/>
            <a:ahLst/>
            <a:cxnLst/>
            <a:rect l="l" t="t" r="r" b="b"/>
            <a:pathLst>
              <a:path w="2374900" h="1655699">
                <a:moveTo>
                  <a:pt x="0" y="1655699"/>
                </a:moveTo>
                <a:lnTo>
                  <a:pt x="2374900" y="1655699"/>
                </a:lnTo>
                <a:lnTo>
                  <a:pt x="2374900" y="0"/>
                </a:lnTo>
                <a:lnTo>
                  <a:pt x="0" y="0"/>
                </a:lnTo>
                <a:lnTo>
                  <a:pt x="0" y="1655699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00876" y="3643376"/>
            <a:ext cx="2374900" cy="1655699"/>
          </a:xfrm>
          <a:custGeom>
            <a:avLst/>
            <a:gdLst/>
            <a:ahLst/>
            <a:cxnLst/>
            <a:rect l="l" t="t" r="r" b="b"/>
            <a:pathLst>
              <a:path w="2374900" h="1655699">
                <a:moveTo>
                  <a:pt x="0" y="1655699"/>
                </a:moveTo>
                <a:lnTo>
                  <a:pt x="2374900" y="1655699"/>
                </a:lnTo>
                <a:lnTo>
                  <a:pt x="2374900" y="0"/>
                </a:lnTo>
                <a:lnTo>
                  <a:pt x="0" y="0"/>
                </a:lnTo>
                <a:lnTo>
                  <a:pt x="0" y="165569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17270" y="623595"/>
            <a:ext cx="7591064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Q</a:t>
            </a:r>
            <a:r>
              <a:rPr sz="6000" spc="-79" baseline="3413" dirty="0" smtClean="0">
                <a:latin typeface="Calibri"/>
                <a:cs typeface="Calibri"/>
              </a:rPr>
              <a:t>U</a:t>
            </a:r>
            <a:r>
              <a:rPr sz="6000" spc="0" baseline="3413" dirty="0" smtClean="0">
                <a:latin typeface="Calibri"/>
                <a:cs typeface="Calibri"/>
              </a:rPr>
              <a:t>ANDO E’</a:t>
            </a:r>
            <a:r>
              <a:rPr sz="6000" spc="-14" baseline="3413" dirty="0" smtClean="0">
                <a:latin typeface="Calibri"/>
                <a:cs typeface="Calibri"/>
              </a:rPr>
              <a:t> </a:t>
            </a:r>
            <a:r>
              <a:rPr sz="6000" spc="0" baseline="3413" dirty="0" smtClean="0">
                <a:latin typeface="Calibri"/>
                <a:cs typeface="Calibri"/>
              </a:rPr>
              <a:t>RILE</a:t>
            </a:r>
            <a:r>
              <a:rPr sz="6000" spc="-175" baseline="3413" dirty="0" smtClean="0">
                <a:latin typeface="Calibri"/>
                <a:cs typeface="Calibri"/>
              </a:rPr>
              <a:t>V</a:t>
            </a:r>
            <a:r>
              <a:rPr sz="6000" spc="0" baseline="3413" dirty="0" smtClean="0">
                <a:latin typeface="Calibri"/>
                <a:cs typeface="Calibri"/>
              </a:rPr>
              <a:t>AZIONE</a:t>
            </a:r>
            <a:r>
              <a:rPr sz="6000" spc="12" baseline="3413" dirty="0" smtClean="0">
                <a:latin typeface="Calibri"/>
                <a:cs typeface="Calibri"/>
              </a:rPr>
              <a:t> </a:t>
            </a:r>
            <a:r>
              <a:rPr sz="6000" spc="0" baseline="3413" dirty="0" smtClean="0">
                <a:latin typeface="Calibri"/>
                <a:cs typeface="Calibri"/>
              </a:rPr>
              <a:t>PR</a:t>
            </a:r>
            <a:r>
              <a:rPr sz="6000" spc="-39" baseline="3413" dirty="0" smtClean="0">
                <a:latin typeface="Calibri"/>
                <a:cs typeface="Calibri"/>
              </a:rPr>
              <a:t>E</a:t>
            </a:r>
            <a:r>
              <a:rPr sz="6000" spc="-29" baseline="3413" dirty="0" smtClean="0">
                <a:latin typeface="Calibri"/>
                <a:cs typeface="Calibri"/>
              </a:rPr>
              <a:t>C</a:t>
            </a:r>
            <a:r>
              <a:rPr sz="6000" spc="0" baseline="3413" dirty="0" smtClean="0">
                <a:latin typeface="Calibri"/>
                <a:cs typeface="Calibri"/>
              </a:rPr>
              <a:t>OCE?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9144" y="1709293"/>
            <a:ext cx="322386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Quando la SCUOLA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01548" y="1709293"/>
            <a:ext cx="319440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p</a:t>
            </a:r>
            <a:r>
              <a:rPr sz="4800" spc="-44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edi</a:t>
            </a:r>
            <a:r>
              <a:rPr sz="4800" spc="-9" baseline="3413" dirty="0" smtClean="0">
                <a:latin typeface="Calibri"/>
                <a:cs typeface="Calibri"/>
              </a:rPr>
              <a:t>s</a:t>
            </a:r>
            <a:r>
              <a:rPr sz="4800" spc="0" baseline="3413" dirty="0" smtClean="0">
                <a:latin typeface="Calibri"/>
                <a:cs typeface="Calibri"/>
              </a:rPr>
              <a:t>pone </a:t>
            </a:r>
            <a:r>
              <a:rPr sz="4800" spc="-14" baseline="3413" dirty="0" smtClean="0">
                <a:latin typeface="Calibri"/>
                <a:cs typeface="Calibri"/>
              </a:rPr>
              <a:t>a</a:t>
            </a:r>
            <a:r>
              <a:rPr sz="4800" spc="-54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t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vi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à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2197125"/>
            <a:ext cx="4666328" cy="15054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904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sp</a:t>
            </a:r>
            <a:r>
              <a:rPr sz="4800" spc="-9" baseline="3413" dirty="0" smtClean="0">
                <a:latin typeface="Calibri"/>
                <a:cs typeface="Calibri"/>
              </a:rPr>
              <a:t>e</a:t>
            </a:r>
            <a:r>
              <a:rPr sz="4800" spc="0" baseline="3413" dirty="0" smtClean="0">
                <a:latin typeface="Calibri"/>
                <a:cs typeface="Calibri"/>
              </a:rPr>
              <a:t>ci</a:t>
            </a:r>
            <a:r>
              <a:rPr sz="4800" spc="-14" baseline="3413" dirty="0" smtClean="0">
                <a:latin typeface="Calibri"/>
                <a:cs typeface="Calibri"/>
              </a:rPr>
              <a:t>f</a:t>
            </a:r>
            <a:r>
              <a:rPr sz="4800" spc="0" baseline="3413" dirty="0" smtClean="0">
                <a:latin typeface="Calibri"/>
                <a:cs typeface="Calibri"/>
              </a:rPr>
              <a:t>iche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per</a:t>
            </a:r>
            <a:r>
              <a:rPr sz="4800" spc="-9" baseline="3413" dirty="0" smtClean="0">
                <a:latin typeface="Calibri"/>
                <a:cs typeface="Calibri"/>
              </a:rPr>
              <a:t> i</a:t>
            </a:r>
            <a:r>
              <a:rPr sz="4800" spc="0" baseline="3413" dirty="0" smtClean="0">
                <a:latin typeface="Calibri"/>
                <a:cs typeface="Calibri"/>
              </a:rPr>
              <a:t>nd</a:t>
            </a:r>
            <a:r>
              <a:rPr sz="4800" spc="-14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vidua</a:t>
            </a:r>
            <a:r>
              <a:rPr sz="4800" spc="-50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355904" marR="61081">
              <a:lnSpc>
                <a:spcPts val="3840"/>
              </a:lnSpc>
              <a:spcBef>
                <a:spcPts val="23"/>
              </a:spcBef>
            </a:pPr>
            <a:r>
              <a:rPr sz="4800" spc="0" baseline="1706" dirty="0" smtClean="0">
                <a:latin typeface="Calibri"/>
                <a:cs typeface="Calibri"/>
              </a:rPr>
              <a:t>D</a:t>
            </a:r>
            <a:r>
              <a:rPr sz="4800" spc="-19" baseline="1706" dirty="0" smtClean="0">
                <a:latin typeface="Calibri"/>
                <a:cs typeface="Calibri"/>
              </a:rPr>
              <a:t>S</a:t>
            </a:r>
            <a:r>
              <a:rPr sz="4800" spc="0" baseline="1706" dirty="0" smtClean="0">
                <a:latin typeface="Calibri"/>
                <a:cs typeface="Calibri"/>
              </a:rPr>
              <a:t>A</a:t>
            </a:r>
            <a:r>
              <a:rPr sz="4800" spc="-9" baseline="1706" dirty="0" smtClean="0">
                <a:latin typeface="Calibri"/>
                <a:cs typeface="Calibri"/>
              </a:rPr>
              <a:t>…</a:t>
            </a:r>
            <a:r>
              <a:rPr sz="4800" spc="0" baseline="1706" dirty="0" smtClean="0">
                <a:latin typeface="Calibri"/>
                <a:cs typeface="Calibri"/>
              </a:rPr>
              <a:t>”</a:t>
            </a:r>
            <a:endParaRPr sz="3200">
              <a:latin typeface="Calibri"/>
              <a:cs typeface="Calibri"/>
            </a:endParaRPr>
          </a:p>
          <a:p>
            <a:pPr marL="12700" marR="61081">
              <a:lnSpc>
                <a:spcPct val="101725"/>
              </a:lnSpc>
              <a:spcBef>
                <a:spcPts val="509"/>
              </a:spcBef>
            </a:pPr>
            <a:r>
              <a:rPr sz="3200" spc="-2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ON Q</a:t>
            </a:r>
            <a:r>
              <a:rPr sz="3200" spc="-79" dirty="0" smtClean="0">
                <a:latin typeface="Calibri"/>
                <a:cs typeface="Calibri"/>
              </a:rPr>
              <a:t>U</a:t>
            </a:r>
            <a:r>
              <a:rPr sz="3200" spc="0" dirty="0" smtClean="0">
                <a:latin typeface="Calibri"/>
                <a:cs typeface="Calibri"/>
              </a:rPr>
              <a:t>ALI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M</a:t>
            </a:r>
            <a:r>
              <a:rPr sz="3200" spc="4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AL</a:t>
            </a:r>
            <a:r>
              <a:rPr sz="3200" spc="-14" dirty="0" smtClean="0">
                <a:latin typeface="Calibri"/>
                <a:cs typeface="Calibri"/>
              </a:rPr>
              <a:t>I</a:t>
            </a:r>
            <a:r>
              <a:rPr sz="3200" spc="-254" dirty="0" smtClean="0">
                <a:latin typeface="Calibri"/>
                <a:cs typeface="Calibri"/>
              </a:rPr>
              <a:t>T</a:t>
            </a:r>
            <a:r>
              <a:rPr sz="3200" spc="-129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’?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09852" y="2197125"/>
            <a:ext cx="51812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-294" baseline="3413" dirty="0" smtClean="0">
                <a:latin typeface="Calibri"/>
                <a:cs typeface="Calibri"/>
              </a:rPr>
              <a:t>“</a:t>
            </a:r>
            <a:r>
              <a:rPr sz="4800" spc="0" baseline="3413" dirty="0" smtClean="0">
                <a:latin typeface="Calibri"/>
                <a:cs typeface="Calibri"/>
              </a:rPr>
              <a:t>..i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33935" y="2197125"/>
            <a:ext cx="70340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-25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asi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41671" y="2197125"/>
            <a:ext cx="139322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sosp</a:t>
            </a:r>
            <a:r>
              <a:rPr sz="4800" spc="-19" baseline="3413" dirty="0" smtClean="0">
                <a:latin typeface="Calibri"/>
                <a:cs typeface="Calibri"/>
              </a:rPr>
              <a:t>e</a:t>
            </a:r>
            <a:r>
              <a:rPr sz="4800" spc="-54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ti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38818" y="2197125"/>
            <a:ext cx="39392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di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830930"/>
            <a:ext cx="229006" cy="21885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759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931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927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9060" y="3855491"/>
            <a:ext cx="3913082" cy="21885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844174" algn="ctr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P</a:t>
            </a:r>
            <a:r>
              <a:rPr sz="4800" spc="-50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r>
              <a:rPr sz="4800" spc="-19" baseline="3413" dirty="0" smtClean="0">
                <a:latin typeface="Calibri"/>
                <a:cs typeface="Calibri"/>
              </a:rPr>
              <a:t>g</a:t>
            </a:r>
            <a:r>
              <a:rPr sz="4800" spc="-14" baseline="3413" dirty="0" smtClean="0">
                <a:latin typeface="Calibri"/>
                <a:cs typeface="Calibri"/>
              </a:rPr>
              <a:t>e</a:t>
            </a:r>
            <a:r>
              <a:rPr sz="4800" spc="-54" baseline="3413" dirty="0" smtClean="0">
                <a:latin typeface="Calibri"/>
                <a:cs typeface="Calibri"/>
              </a:rPr>
              <a:t>t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d’I</a:t>
            </a:r>
            <a:r>
              <a:rPr sz="4800" spc="-50" baseline="3413" dirty="0" smtClean="0">
                <a:latin typeface="Calibri"/>
                <a:cs typeface="Calibri"/>
              </a:rPr>
              <a:t>s</a:t>
            </a:r>
            <a:r>
              <a:rPr sz="4800" spc="0" baseline="3413" dirty="0" smtClean="0">
                <a:latin typeface="Calibri"/>
                <a:cs typeface="Calibri"/>
              </a:rPr>
              <a:t>t</a:t>
            </a:r>
            <a:r>
              <a:rPr sz="4800" spc="-14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tu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94996" marR="61714">
              <a:lnSpc>
                <a:spcPct val="101725"/>
              </a:lnSpc>
              <a:spcBef>
                <a:spcPts val="533"/>
              </a:spcBef>
            </a:pPr>
            <a:r>
              <a:rPr sz="3200" spc="0" dirty="0" smtClean="0">
                <a:latin typeface="Calibri"/>
                <a:cs typeface="Calibri"/>
              </a:rPr>
              <a:t>P</a:t>
            </a:r>
            <a:r>
              <a:rPr sz="3200" spc="-50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olli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di 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-9" dirty="0" smtClean="0">
                <a:latin typeface="Calibri"/>
                <a:cs typeface="Calibri"/>
              </a:rPr>
              <a:t>e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94996">
              <a:lnSpc>
                <a:spcPct val="119791"/>
              </a:lnSpc>
              <a:spcBef>
                <a:spcPts val="909"/>
              </a:spcBef>
            </a:pPr>
            <a:r>
              <a:rPr sz="3200" spc="0" dirty="0" smtClean="0">
                <a:latin typeface="Calibri"/>
                <a:cs typeface="Calibri"/>
              </a:rPr>
              <a:t>Stipu</a:t>
            </a:r>
            <a:r>
              <a:rPr sz="3200" spc="-14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1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di</a:t>
            </a:r>
            <a:r>
              <a:rPr sz="3200" spc="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Co</a:t>
            </a:r>
            <a:r>
              <a:rPr sz="3200" spc="-54" dirty="0" smtClean="0">
                <a:latin typeface="Calibri"/>
                <a:cs typeface="Calibri"/>
              </a:rPr>
              <a:t>n</a:t>
            </a:r>
            <a:r>
              <a:rPr sz="3200" spc="-29" dirty="0" smtClean="0">
                <a:latin typeface="Calibri"/>
                <a:cs typeface="Calibri"/>
              </a:rPr>
              <a:t>v</a:t>
            </a:r>
            <a:r>
              <a:rPr sz="3200" spc="0" dirty="0" smtClean="0">
                <a:latin typeface="Calibri"/>
                <a:cs typeface="Calibri"/>
              </a:rPr>
              <a:t>enz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one ac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di</a:t>
            </a:r>
            <a:r>
              <a:rPr sz="3200" spc="-1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9" dirty="0" smtClean="0">
                <a:latin typeface="Calibri"/>
                <a:cs typeface="Calibri"/>
              </a:rPr>
              <a:t>n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ormali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43500" y="3786251"/>
            <a:ext cx="648462" cy="1654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791962" y="3786251"/>
            <a:ext cx="648588" cy="8270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791962" y="4613275"/>
            <a:ext cx="648588" cy="827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500876" y="3643376"/>
            <a:ext cx="2374900" cy="16556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07518" marR="164719" indent="225551">
              <a:lnSpc>
                <a:spcPts val="2197"/>
              </a:lnSpc>
              <a:spcBef>
                <a:spcPts val="2251"/>
              </a:spcBef>
            </a:pPr>
            <a:r>
              <a:rPr sz="1800" b="1" spc="-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b="1" spc="-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E </a:t>
            </a:r>
            <a:r>
              <a:rPr sz="1800" b="1" spc="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1800" b="1" spc="-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SCU</a:t>
            </a:r>
            <a:r>
              <a:rPr sz="1800" b="1" spc="-4" dirty="0" smtClean="0">
                <a:solidFill>
                  <a:srgbClr val="FF0000"/>
                </a:solidFill>
                <a:latin typeface="Calibri"/>
                <a:cs typeface="Calibri"/>
              </a:rPr>
              <a:t>OL</a:t>
            </a: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E </a:t>
            </a:r>
            <a:endParaRPr sz="1800">
              <a:latin typeface="Calibri"/>
              <a:cs typeface="Calibri"/>
            </a:endParaRPr>
          </a:p>
          <a:p>
            <a:pPr marL="207518" marR="164719">
              <a:lnSpc>
                <a:spcPts val="2197"/>
              </a:lnSpc>
              <a:spcBef>
                <a:spcPts val="2122"/>
              </a:spcBef>
            </a:pP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SCU</a:t>
            </a:r>
            <a:r>
              <a:rPr sz="1800" b="1" spc="-4" dirty="0" smtClean="0">
                <a:solidFill>
                  <a:srgbClr val="FF0000"/>
                </a:solidFill>
                <a:latin typeface="Calibri"/>
                <a:cs typeface="Calibri"/>
              </a:rPr>
              <a:t>OL</a:t>
            </a: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A-</a:t>
            </a:r>
            <a:r>
              <a:rPr sz="1800" b="1" spc="-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ULSS</a:t>
            </a:r>
            <a:r>
              <a:rPr sz="1800" b="1" spc="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0000"/>
                </a:solidFill>
                <a:latin typeface="Calibri"/>
                <a:cs typeface="Calibri"/>
              </a:rPr>
              <a:t>locale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684212" y="5013325"/>
            <a:ext cx="2592387" cy="936625"/>
          </a:xfrm>
          <a:custGeom>
            <a:avLst/>
            <a:gdLst/>
            <a:ahLst/>
            <a:cxnLst/>
            <a:rect l="l" t="t" r="r" b="b"/>
            <a:pathLst>
              <a:path w="2592387" h="936625">
                <a:moveTo>
                  <a:pt x="0" y="156082"/>
                </a:moveTo>
                <a:lnTo>
                  <a:pt x="101" y="786198"/>
                </a:lnTo>
                <a:lnTo>
                  <a:pt x="7548" y="828611"/>
                </a:lnTo>
                <a:lnTo>
                  <a:pt x="25620" y="866242"/>
                </a:lnTo>
                <a:lnTo>
                  <a:pt x="52667" y="897440"/>
                </a:lnTo>
                <a:lnTo>
                  <a:pt x="87037" y="920553"/>
                </a:lnTo>
                <a:lnTo>
                  <a:pt x="127079" y="933931"/>
                </a:lnTo>
                <a:lnTo>
                  <a:pt x="156108" y="936625"/>
                </a:lnTo>
                <a:lnTo>
                  <a:pt x="2441966" y="936524"/>
                </a:lnTo>
                <a:lnTo>
                  <a:pt x="2484385" y="929081"/>
                </a:lnTo>
                <a:lnTo>
                  <a:pt x="2522017" y="911011"/>
                </a:lnTo>
                <a:lnTo>
                  <a:pt x="2553212" y="883963"/>
                </a:lnTo>
                <a:lnTo>
                  <a:pt x="2576321" y="849592"/>
                </a:lnTo>
                <a:lnTo>
                  <a:pt x="2589694" y="809548"/>
                </a:lnTo>
                <a:lnTo>
                  <a:pt x="2592387" y="780516"/>
                </a:lnTo>
                <a:lnTo>
                  <a:pt x="2592287" y="150440"/>
                </a:lnTo>
                <a:lnTo>
                  <a:pt x="2584852" y="108016"/>
                </a:lnTo>
                <a:lnTo>
                  <a:pt x="2566791" y="70380"/>
                </a:lnTo>
                <a:lnTo>
                  <a:pt x="2539752" y="39181"/>
                </a:lnTo>
                <a:lnTo>
                  <a:pt x="2505385" y="16068"/>
                </a:lnTo>
                <a:lnTo>
                  <a:pt x="2465340" y="2693"/>
                </a:lnTo>
                <a:lnTo>
                  <a:pt x="2436304" y="0"/>
                </a:lnTo>
                <a:lnTo>
                  <a:pt x="150446" y="100"/>
                </a:lnTo>
                <a:lnTo>
                  <a:pt x="108029" y="7539"/>
                </a:lnTo>
                <a:lnTo>
                  <a:pt x="70393" y="25602"/>
                </a:lnTo>
                <a:lnTo>
                  <a:pt x="39190" y="52641"/>
                </a:lnTo>
                <a:lnTo>
                  <a:pt x="16073" y="87007"/>
                </a:lnTo>
                <a:lnTo>
                  <a:pt x="2694" y="127048"/>
                </a:lnTo>
                <a:lnTo>
                  <a:pt x="0" y="156082"/>
                </a:lnTo>
                <a:close/>
              </a:path>
            </a:pathLst>
          </a:custGeom>
          <a:solidFill>
            <a:srgbClr val="FBD4B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4212" y="5013325"/>
            <a:ext cx="2592387" cy="936625"/>
          </a:xfrm>
          <a:custGeom>
            <a:avLst/>
            <a:gdLst/>
            <a:ahLst/>
            <a:cxnLst/>
            <a:rect l="l" t="t" r="r" b="b"/>
            <a:pathLst>
              <a:path w="2592387" h="936625">
                <a:moveTo>
                  <a:pt x="0" y="156082"/>
                </a:moveTo>
                <a:lnTo>
                  <a:pt x="683" y="141372"/>
                </a:lnTo>
                <a:lnTo>
                  <a:pt x="2694" y="127048"/>
                </a:lnTo>
                <a:lnTo>
                  <a:pt x="5970" y="113172"/>
                </a:lnTo>
                <a:lnTo>
                  <a:pt x="10450" y="99805"/>
                </a:lnTo>
                <a:lnTo>
                  <a:pt x="16073" y="87007"/>
                </a:lnTo>
                <a:lnTo>
                  <a:pt x="22779" y="74839"/>
                </a:lnTo>
                <a:lnTo>
                  <a:pt x="30505" y="63364"/>
                </a:lnTo>
                <a:lnTo>
                  <a:pt x="39190" y="52641"/>
                </a:lnTo>
                <a:lnTo>
                  <a:pt x="48774" y="42733"/>
                </a:lnTo>
                <a:lnTo>
                  <a:pt x="59196" y="33700"/>
                </a:lnTo>
                <a:lnTo>
                  <a:pt x="70393" y="25602"/>
                </a:lnTo>
                <a:lnTo>
                  <a:pt x="82305" y="18503"/>
                </a:lnTo>
                <a:lnTo>
                  <a:pt x="94871" y="12461"/>
                </a:lnTo>
                <a:lnTo>
                  <a:pt x="108029" y="7539"/>
                </a:lnTo>
                <a:lnTo>
                  <a:pt x="121718" y="3797"/>
                </a:lnTo>
                <a:lnTo>
                  <a:pt x="135878" y="1297"/>
                </a:lnTo>
                <a:lnTo>
                  <a:pt x="150446" y="100"/>
                </a:lnTo>
                <a:lnTo>
                  <a:pt x="156108" y="0"/>
                </a:lnTo>
                <a:lnTo>
                  <a:pt x="2436304" y="0"/>
                </a:lnTo>
                <a:lnTo>
                  <a:pt x="2451015" y="683"/>
                </a:lnTo>
                <a:lnTo>
                  <a:pt x="2465340" y="2693"/>
                </a:lnTo>
                <a:lnTo>
                  <a:pt x="2479218" y="5968"/>
                </a:lnTo>
                <a:lnTo>
                  <a:pt x="2492586" y="10447"/>
                </a:lnTo>
                <a:lnTo>
                  <a:pt x="2505385" y="16068"/>
                </a:lnTo>
                <a:lnTo>
                  <a:pt x="2517553" y="22772"/>
                </a:lnTo>
                <a:lnTo>
                  <a:pt x="2529029" y="30497"/>
                </a:lnTo>
                <a:lnTo>
                  <a:pt x="2539752" y="39181"/>
                </a:lnTo>
                <a:lnTo>
                  <a:pt x="2549660" y="48763"/>
                </a:lnTo>
                <a:lnTo>
                  <a:pt x="2558694" y="59183"/>
                </a:lnTo>
                <a:lnTo>
                  <a:pt x="2566791" y="70380"/>
                </a:lnTo>
                <a:lnTo>
                  <a:pt x="2573890" y="82292"/>
                </a:lnTo>
                <a:lnTo>
                  <a:pt x="2579931" y="94857"/>
                </a:lnTo>
                <a:lnTo>
                  <a:pt x="2584852" y="108016"/>
                </a:lnTo>
                <a:lnTo>
                  <a:pt x="2588593" y="121707"/>
                </a:lnTo>
                <a:lnTo>
                  <a:pt x="2591091" y="135869"/>
                </a:lnTo>
                <a:lnTo>
                  <a:pt x="2592287" y="150440"/>
                </a:lnTo>
                <a:lnTo>
                  <a:pt x="2592387" y="156082"/>
                </a:lnTo>
                <a:lnTo>
                  <a:pt x="2592387" y="780516"/>
                </a:lnTo>
                <a:lnTo>
                  <a:pt x="2591704" y="795225"/>
                </a:lnTo>
                <a:lnTo>
                  <a:pt x="2589694" y="809548"/>
                </a:lnTo>
                <a:lnTo>
                  <a:pt x="2586420" y="823424"/>
                </a:lnTo>
                <a:lnTo>
                  <a:pt x="2581942" y="836792"/>
                </a:lnTo>
                <a:lnTo>
                  <a:pt x="2576321" y="849592"/>
                </a:lnTo>
                <a:lnTo>
                  <a:pt x="2569618" y="861761"/>
                </a:lnTo>
                <a:lnTo>
                  <a:pt x="2561895" y="873238"/>
                </a:lnTo>
                <a:lnTo>
                  <a:pt x="2553212" y="883963"/>
                </a:lnTo>
                <a:lnTo>
                  <a:pt x="2543631" y="893874"/>
                </a:lnTo>
                <a:lnTo>
                  <a:pt x="2533212" y="902911"/>
                </a:lnTo>
                <a:lnTo>
                  <a:pt x="2522017" y="911011"/>
                </a:lnTo>
                <a:lnTo>
                  <a:pt x="2510107" y="918113"/>
                </a:lnTo>
                <a:lnTo>
                  <a:pt x="2497543" y="924157"/>
                </a:lnTo>
                <a:lnTo>
                  <a:pt x="2484385" y="929081"/>
                </a:lnTo>
                <a:lnTo>
                  <a:pt x="2470696" y="932825"/>
                </a:lnTo>
                <a:lnTo>
                  <a:pt x="2456536" y="935326"/>
                </a:lnTo>
                <a:lnTo>
                  <a:pt x="2441966" y="936524"/>
                </a:lnTo>
                <a:lnTo>
                  <a:pt x="2436304" y="936625"/>
                </a:lnTo>
                <a:lnTo>
                  <a:pt x="156108" y="936625"/>
                </a:lnTo>
                <a:lnTo>
                  <a:pt x="141401" y="935941"/>
                </a:lnTo>
                <a:lnTo>
                  <a:pt x="127079" y="933931"/>
                </a:lnTo>
                <a:lnTo>
                  <a:pt x="113203" y="930655"/>
                </a:lnTo>
                <a:lnTo>
                  <a:pt x="99836" y="926176"/>
                </a:lnTo>
                <a:lnTo>
                  <a:pt x="87037" y="920553"/>
                </a:lnTo>
                <a:lnTo>
                  <a:pt x="74869" y="913849"/>
                </a:lnTo>
                <a:lnTo>
                  <a:pt x="63392" y="906124"/>
                </a:lnTo>
                <a:lnTo>
                  <a:pt x="52667" y="897440"/>
                </a:lnTo>
                <a:lnTo>
                  <a:pt x="42757" y="887857"/>
                </a:lnTo>
                <a:lnTo>
                  <a:pt x="33720" y="877437"/>
                </a:lnTo>
                <a:lnTo>
                  <a:pt x="25620" y="866242"/>
                </a:lnTo>
                <a:lnTo>
                  <a:pt x="18517" y="854331"/>
                </a:lnTo>
                <a:lnTo>
                  <a:pt x="12473" y="841767"/>
                </a:lnTo>
                <a:lnTo>
                  <a:pt x="7548" y="828611"/>
                </a:lnTo>
                <a:lnTo>
                  <a:pt x="3803" y="814923"/>
                </a:lnTo>
                <a:lnTo>
                  <a:pt x="1301" y="800765"/>
                </a:lnTo>
                <a:lnTo>
                  <a:pt x="101" y="786198"/>
                </a:lnTo>
                <a:lnTo>
                  <a:pt x="0" y="780516"/>
                </a:lnTo>
                <a:lnTo>
                  <a:pt x="0" y="15608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24525" y="4941824"/>
            <a:ext cx="2808351" cy="1008126"/>
          </a:xfrm>
          <a:custGeom>
            <a:avLst/>
            <a:gdLst/>
            <a:ahLst/>
            <a:cxnLst/>
            <a:rect l="l" t="t" r="r" b="b"/>
            <a:pathLst>
              <a:path w="2808351" h="1008126">
                <a:moveTo>
                  <a:pt x="0" y="168020"/>
                </a:moveTo>
                <a:lnTo>
                  <a:pt x="0" y="840117"/>
                </a:lnTo>
                <a:lnTo>
                  <a:pt x="321" y="850592"/>
                </a:lnTo>
                <a:lnTo>
                  <a:pt x="8417" y="892784"/>
                </a:lnTo>
                <a:lnTo>
                  <a:pt x="26352" y="930504"/>
                </a:lnTo>
                <a:lnTo>
                  <a:pt x="52704" y="962324"/>
                </a:lnTo>
                <a:lnTo>
                  <a:pt x="86047" y="986818"/>
                </a:lnTo>
                <a:lnTo>
                  <a:pt x="124961" y="1002561"/>
                </a:lnTo>
                <a:lnTo>
                  <a:pt x="168021" y="1008126"/>
                </a:lnTo>
                <a:lnTo>
                  <a:pt x="2640329" y="1008126"/>
                </a:lnTo>
                <a:lnTo>
                  <a:pt x="2679336" y="1003568"/>
                </a:lnTo>
                <a:lnTo>
                  <a:pt x="2718697" y="988749"/>
                </a:lnTo>
                <a:lnTo>
                  <a:pt x="2752648" y="965040"/>
                </a:lnTo>
                <a:lnTo>
                  <a:pt x="2779757" y="933868"/>
                </a:lnTo>
                <a:lnTo>
                  <a:pt x="2798589" y="896657"/>
                </a:lnTo>
                <a:lnTo>
                  <a:pt x="2807714" y="854836"/>
                </a:lnTo>
                <a:lnTo>
                  <a:pt x="2808351" y="840117"/>
                </a:lnTo>
                <a:lnTo>
                  <a:pt x="2808224" y="168020"/>
                </a:lnTo>
                <a:lnTo>
                  <a:pt x="2803687" y="128922"/>
                </a:lnTo>
                <a:lnTo>
                  <a:pt x="2788879" y="89586"/>
                </a:lnTo>
                <a:lnTo>
                  <a:pt x="2765176" y="55659"/>
                </a:lnTo>
                <a:lnTo>
                  <a:pt x="2734010" y="28571"/>
                </a:lnTo>
                <a:lnTo>
                  <a:pt x="2696818" y="9753"/>
                </a:lnTo>
                <a:lnTo>
                  <a:pt x="2655031" y="636"/>
                </a:lnTo>
                <a:lnTo>
                  <a:pt x="2640329" y="0"/>
                </a:lnTo>
                <a:lnTo>
                  <a:pt x="168021" y="0"/>
                </a:lnTo>
                <a:lnTo>
                  <a:pt x="128966" y="4564"/>
                </a:lnTo>
                <a:lnTo>
                  <a:pt x="89591" y="19396"/>
                </a:lnTo>
                <a:lnTo>
                  <a:pt x="55647" y="43120"/>
                </a:lnTo>
                <a:lnTo>
                  <a:pt x="28558" y="74303"/>
                </a:lnTo>
                <a:lnTo>
                  <a:pt x="9746" y="111511"/>
                </a:lnTo>
                <a:lnTo>
                  <a:pt x="635" y="153313"/>
                </a:lnTo>
                <a:lnTo>
                  <a:pt x="0" y="16802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724525" y="4941824"/>
            <a:ext cx="2808351" cy="1008126"/>
          </a:xfrm>
          <a:custGeom>
            <a:avLst/>
            <a:gdLst/>
            <a:ahLst/>
            <a:cxnLst/>
            <a:rect l="l" t="t" r="r" b="b"/>
            <a:pathLst>
              <a:path w="2808351" h="1008126">
                <a:moveTo>
                  <a:pt x="0" y="168020"/>
                </a:moveTo>
                <a:lnTo>
                  <a:pt x="635" y="153313"/>
                </a:lnTo>
                <a:lnTo>
                  <a:pt x="2506" y="138957"/>
                </a:lnTo>
                <a:lnTo>
                  <a:pt x="5561" y="125005"/>
                </a:lnTo>
                <a:lnTo>
                  <a:pt x="9746" y="111511"/>
                </a:lnTo>
                <a:lnTo>
                  <a:pt x="15009" y="98527"/>
                </a:lnTo>
                <a:lnTo>
                  <a:pt x="21297" y="86107"/>
                </a:lnTo>
                <a:lnTo>
                  <a:pt x="28558" y="74303"/>
                </a:lnTo>
                <a:lnTo>
                  <a:pt x="36738" y="63168"/>
                </a:lnTo>
                <a:lnTo>
                  <a:pt x="45786" y="52756"/>
                </a:lnTo>
                <a:lnTo>
                  <a:pt x="55647" y="43120"/>
                </a:lnTo>
                <a:lnTo>
                  <a:pt x="66270" y="34313"/>
                </a:lnTo>
                <a:lnTo>
                  <a:pt x="77602" y="26387"/>
                </a:lnTo>
                <a:lnTo>
                  <a:pt x="89591" y="19396"/>
                </a:lnTo>
                <a:lnTo>
                  <a:pt x="102182" y="13394"/>
                </a:lnTo>
                <a:lnTo>
                  <a:pt x="115325" y="8432"/>
                </a:lnTo>
                <a:lnTo>
                  <a:pt x="128966" y="4564"/>
                </a:lnTo>
                <a:lnTo>
                  <a:pt x="143052" y="1843"/>
                </a:lnTo>
                <a:lnTo>
                  <a:pt x="157530" y="322"/>
                </a:lnTo>
                <a:lnTo>
                  <a:pt x="168021" y="0"/>
                </a:lnTo>
                <a:lnTo>
                  <a:pt x="2640329" y="0"/>
                </a:lnTo>
                <a:lnTo>
                  <a:pt x="2655031" y="636"/>
                </a:lnTo>
                <a:lnTo>
                  <a:pt x="2669382" y="2509"/>
                </a:lnTo>
                <a:lnTo>
                  <a:pt x="2683329" y="5565"/>
                </a:lnTo>
                <a:lnTo>
                  <a:pt x="2696818" y="9753"/>
                </a:lnTo>
                <a:lnTo>
                  <a:pt x="2709797" y="15018"/>
                </a:lnTo>
                <a:lnTo>
                  <a:pt x="2722212" y="21309"/>
                </a:lnTo>
                <a:lnTo>
                  <a:pt x="2734010" y="28571"/>
                </a:lnTo>
                <a:lnTo>
                  <a:pt x="2745139" y="36752"/>
                </a:lnTo>
                <a:lnTo>
                  <a:pt x="2755545" y="45799"/>
                </a:lnTo>
                <a:lnTo>
                  <a:pt x="2765176" y="55659"/>
                </a:lnTo>
                <a:lnTo>
                  <a:pt x="2773977" y="66279"/>
                </a:lnTo>
                <a:lnTo>
                  <a:pt x="2781895" y="77606"/>
                </a:lnTo>
                <a:lnTo>
                  <a:pt x="2788879" y="89586"/>
                </a:lnTo>
                <a:lnTo>
                  <a:pt x="2794874" y="102168"/>
                </a:lnTo>
                <a:lnTo>
                  <a:pt x="2799828" y="115298"/>
                </a:lnTo>
                <a:lnTo>
                  <a:pt x="2803687" y="128922"/>
                </a:lnTo>
                <a:lnTo>
                  <a:pt x="2806399" y="142989"/>
                </a:lnTo>
                <a:lnTo>
                  <a:pt x="2807909" y="157444"/>
                </a:lnTo>
                <a:lnTo>
                  <a:pt x="2808224" y="168020"/>
                </a:lnTo>
                <a:lnTo>
                  <a:pt x="2808351" y="840117"/>
                </a:lnTo>
                <a:lnTo>
                  <a:pt x="2807714" y="854836"/>
                </a:lnTo>
                <a:lnTo>
                  <a:pt x="2805839" y="869201"/>
                </a:lnTo>
                <a:lnTo>
                  <a:pt x="2802780" y="883159"/>
                </a:lnTo>
                <a:lnTo>
                  <a:pt x="2798589" y="896657"/>
                </a:lnTo>
                <a:lnTo>
                  <a:pt x="2793320" y="909644"/>
                </a:lnTo>
                <a:lnTo>
                  <a:pt x="2787024" y="922065"/>
                </a:lnTo>
                <a:lnTo>
                  <a:pt x="2779757" y="933868"/>
                </a:lnTo>
                <a:lnTo>
                  <a:pt x="2771569" y="945000"/>
                </a:lnTo>
                <a:lnTo>
                  <a:pt x="2762515" y="955408"/>
                </a:lnTo>
                <a:lnTo>
                  <a:pt x="2752648" y="965040"/>
                </a:lnTo>
                <a:lnTo>
                  <a:pt x="2742021" y="973843"/>
                </a:lnTo>
                <a:lnTo>
                  <a:pt x="2730686" y="981764"/>
                </a:lnTo>
                <a:lnTo>
                  <a:pt x="2718697" y="988749"/>
                </a:lnTo>
                <a:lnTo>
                  <a:pt x="2706107" y="994747"/>
                </a:lnTo>
                <a:lnTo>
                  <a:pt x="2692969" y="999704"/>
                </a:lnTo>
                <a:lnTo>
                  <a:pt x="2679336" y="1003568"/>
                </a:lnTo>
                <a:lnTo>
                  <a:pt x="2665260" y="1006286"/>
                </a:lnTo>
                <a:lnTo>
                  <a:pt x="2650796" y="1007804"/>
                </a:lnTo>
                <a:lnTo>
                  <a:pt x="2640329" y="1008126"/>
                </a:lnTo>
                <a:lnTo>
                  <a:pt x="168021" y="1008126"/>
                </a:lnTo>
                <a:lnTo>
                  <a:pt x="153294" y="1007490"/>
                </a:lnTo>
                <a:lnTo>
                  <a:pt x="138924" y="1005617"/>
                </a:lnTo>
                <a:lnTo>
                  <a:pt x="124961" y="1002561"/>
                </a:lnTo>
                <a:lnTo>
                  <a:pt x="111459" y="998374"/>
                </a:lnTo>
                <a:lnTo>
                  <a:pt x="98470" y="993109"/>
                </a:lnTo>
                <a:lnTo>
                  <a:pt x="86047" y="986818"/>
                </a:lnTo>
                <a:lnTo>
                  <a:pt x="74244" y="979556"/>
                </a:lnTo>
                <a:lnTo>
                  <a:pt x="63111" y="971373"/>
                </a:lnTo>
                <a:lnTo>
                  <a:pt x="52704" y="962324"/>
                </a:lnTo>
                <a:lnTo>
                  <a:pt x="43073" y="952461"/>
                </a:lnTo>
                <a:lnTo>
                  <a:pt x="34271" y="941836"/>
                </a:lnTo>
                <a:lnTo>
                  <a:pt x="26352" y="930504"/>
                </a:lnTo>
                <a:lnTo>
                  <a:pt x="19369" y="918516"/>
                </a:lnTo>
                <a:lnTo>
                  <a:pt x="13373" y="905925"/>
                </a:lnTo>
                <a:lnTo>
                  <a:pt x="8417" y="892784"/>
                </a:lnTo>
                <a:lnTo>
                  <a:pt x="4555" y="879147"/>
                </a:lnTo>
                <a:lnTo>
                  <a:pt x="1838" y="865065"/>
                </a:lnTo>
                <a:lnTo>
                  <a:pt x="321" y="850592"/>
                </a:lnTo>
                <a:lnTo>
                  <a:pt x="0" y="840117"/>
                </a:lnTo>
                <a:lnTo>
                  <a:pt x="0" y="16802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3600" y="1628775"/>
            <a:ext cx="2881376" cy="1079500"/>
          </a:xfrm>
          <a:custGeom>
            <a:avLst/>
            <a:gdLst/>
            <a:ahLst/>
            <a:cxnLst/>
            <a:rect l="l" t="t" r="r" b="b"/>
            <a:pathLst>
              <a:path w="2881376" h="1079500">
                <a:moveTo>
                  <a:pt x="0" y="179959"/>
                </a:moveTo>
                <a:lnTo>
                  <a:pt x="0" y="899540"/>
                </a:lnTo>
                <a:lnTo>
                  <a:pt x="596" y="914307"/>
                </a:lnTo>
                <a:lnTo>
                  <a:pt x="9172" y="956442"/>
                </a:lnTo>
                <a:lnTo>
                  <a:pt x="26956" y="994358"/>
                </a:lnTo>
                <a:lnTo>
                  <a:pt x="52698" y="1026810"/>
                </a:lnTo>
                <a:lnTo>
                  <a:pt x="85147" y="1052550"/>
                </a:lnTo>
                <a:lnTo>
                  <a:pt x="123053" y="1070330"/>
                </a:lnTo>
                <a:lnTo>
                  <a:pt x="165164" y="1078903"/>
                </a:lnTo>
                <a:lnTo>
                  <a:pt x="179920" y="1079500"/>
                </a:lnTo>
                <a:lnTo>
                  <a:pt x="2701416" y="1079500"/>
                </a:lnTo>
                <a:lnTo>
                  <a:pt x="2744638" y="1074272"/>
                </a:lnTo>
                <a:lnTo>
                  <a:pt x="2784085" y="1059423"/>
                </a:lnTo>
                <a:lnTo>
                  <a:pt x="2818501" y="1036198"/>
                </a:lnTo>
                <a:lnTo>
                  <a:pt x="2846632" y="1005845"/>
                </a:lnTo>
                <a:lnTo>
                  <a:pt x="2867223" y="969611"/>
                </a:lnTo>
                <a:lnTo>
                  <a:pt x="2879018" y="928744"/>
                </a:lnTo>
                <a:lnTo>
                  <a:pt x="2881376" y="899540"/>
                </a:lnTo>
                <a:lnTo>
                  <a:pt x="2881249" y="179959"/>
                </a:lnTo>
                <a:lnTo>
                  <a:pt x="2876063" y="136695"/>
                </a:lnTo>
                <a:lnTo>
                  <a:pt x="2861231" y="97234"/>
                </a:lnTo>
                <a:lnTo>
                  <a:pt x="2838010" y="62822"/>
                </a:lnTo>
                <a:lnTo>
                  <a:pt x="2807658" y="34706"/>
                </a:lnTo>
                <a:lnTo>
                  <a:pt x="2771431" y="14134"/>
                </a:lnTo>
                <a:lnTo>
                  <a:pt x="2730589" y="2353"/>
                </a:lnTo>
                <a:lnTo>
                  <a:pt x="2701416" y="0"/>
                </a:lnTo>
                <a:lnTo>
                  <a:pt x="179920" y="0"/>
                </a:lnTo>
                <a:lnTo>
                  <a:pt x="136684" y="5227"/>
                </a:lnTo>
                <a:lnTo>
                  <a:pt x="97238" y="20076"/>
                </a:lnTo>
                <a:lnTo>
                  <a:pt x="62831" y="43301"/>
                </a:lnTo>
                <a:lnTo>
                  <a:pt x="34715" y="73654"/>
                </a:lnTo>
                <a:lnTo>
                  <a:pt x="14139" y="109888"/>
                </a:lnTo>
                <a:lnTo>
                  <a:pt x="2354" y="150755"/>
                </a:lnTo>
                <a:lnTo>
                  <a:pt x="0" y="17995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3600" y="1628775"/>
            <a:ext cx="2881376" cy="1079500"/>
          </a:xfrm>
          <a:custGeom>
            <a:avLst/>
            <a:gdLst/>
            <a:ahLst/>
            <a:cxnLst/>
            <a:rect l="l" t="t" r="r" b="b"/>
            <a:pathLst>
              <a:path w="2881376" h="1079500">
                <a:moveTo>
                  <a:pt x="0" y="179959"/>
                </a:moveTo>
                <a:lnTo>
                  <a:pt x="596" y="165192"/>
                </a:lnTo>
                <a:lnTo>
                  <a:pt x="2354" y="150755"/>
                </a:lnTo>
                <a:lnTo>
                  <a:pt x="5229" y="136695"/>
                </a:lnTo>
                <a:lnTo>
                  <a:pt x="9172" y="123057"/>
                </a:lnTo>
                <a:lnTo>
                  <a:pt x="14139" y="109888"/>
                </a:lnTo>
                <a:lnTo>
                  <a:pt x="20082" y="97234"/>
                </a:lnTo>
                <a:lnTo>
                  <a:pt x="26956" y="85141"/>
                </a:lnTo>
                <a:lnTo>
                  <a:pt x="34715" y="73654"/>
                </a:lnTo>
                <a:lnTo>
                  <a:pt x="43311" y="62822"/>
                </a:lnTo>
                <a:lnTo>
                  <a:pt x="52698" y="52689"/>
                </a:lnTo>
                <a:lnTo>
                  <a:pt x="62831" y="43301"/>
                </a:lnTo>
                <a:lnTo>
                  <a:pt x="73663" y="34706"/>
                </a:lnTo>
                <a:lnTo>
                  <a:pt x="85147" y="26949"/>
                </a:lnTo>
                <a:lnTo>
                  <a:pt x="97238" y="20076"/>
                </a:lnTo>
                <a:lnTo>
                  <a:pt x="109888" y="14134"/>
                </a:lnTo>
                <a:lnTo>
                  <a:pt x="123053" y="9169"/>
                </a:lnTo>
                <a:lnTo>
                  <a:pt x="136684" y="5227"/>
                </a:lnTo>
                <a:lnTo>
                  <a:pt x="150737" y="2353"/>
                </a:lnTo>
                <a:lnTo>
                  <a:pt x="165164" y="596"/>
                </a:lnTo>
                <a:lnTo>
                  <a:pt x="179920" y="0"/>
                </a:lnTo>
                <a:lnTo>
                  <a:pt x="2701416" y="0"/>
                </a:lnTo>
                <a:lnTo>
                  <a:pt x="2716166" y="596"/>
                </a:lnTo>
                <a:lnTo>
                  <a:pt x="2730589" y="2353"/>
                </a:lnTo>
                <a:lnTo>
                  <a:pt x="2744638" y="5227"/>
                </a:lnTo>
                <a:lnTo>
                  <a:pt x="2758268" y="9169"/>
                </a:lnTo>
                <a:lnTo>
                  <a:pt x="2771431" y="14134"/>
                </a:lnTo>
                <a:lnTo>
                  <a:pt x="2784082" y="20076"/>
                </a:lnTo>
                <a:lnTo>
                  <a:pt x="2796173" y="26949"/>
                </a:lnTo>
                <a:lnTo>
                  <a:pt x="2807658" y="34706"/>
                </a:lnTo>
                <a:lnTo>
                  <a:pt x="2818490" y="43301"/>
                </a:lnTo>
                <a:lnTo>
                  <a:pt x="2828623" y="52689"/>
                </a:lnTo>
                <a:lnTo>
                  <a:pt x="2838010" y="62822"/>
                </a:lnTo>
                <a:lnTo>
                  <a:pt x="2846605" y="73654"/>
                </a:lnTo>
                <a:lnTo>
                  <a:pt x="2854361" y="85141"/>
                </a:lnTo>
                <a:lnTo>
                  <a:pt x="2861231" y="97234"/>
                </a:lnTo>
                <a:lnTo>
                  <a:pt x="2867169" y="109888"/>
                </a:lnTo>
                <a:lnTo>
                  <a:pt x="2872129" y="123057"/>
                </a:lnTo>
                <a:lnTo>
                  <a:pt x="2876063" y="136695"/>
                </a:lnTo>
                <a:lnTo>
                  <a:pt x="2878926" y="150755"/>
                </a:lnTo>
                <a:lnTo>
                  <a:pt x="2880670" y="165192"/>
                </a:lnTo>
                <a:lnTo>
                  <a:pt x="2881249" y="179959"/>
                </a:lnTo>
                <a:lnTo>
                  <a:pt x="2881376" y="899540"/>
                </a:lnTo>
                <a:lnTo>
                  <a:pt x="2880778" y="914307"/>
                </a:lnTo>
                <a:lnTo>
                  <a:pt x="2879018" y="928744"/>
                </a:lnTo>
                <a:lnTo>
                  <a:pt x="2876141" y="942804"/>
                </a:lnTo>
                <a:lnTo>
                  <a:pt x="2872194" y="956442"/>
                </a:lnTo>
                <a:lnTo>
                  <a:pt x="2867223" y="969611"/>
                </a:lnTo>
                <a:lnTo>
                  <a:pt x="2861275" y="982265"/>
                </a:lnTo>
                <a:lnTo>
                  <a:pt x="2854396" y="994358"/>
                </a:lnTo>
                <a:lnTo>
                  <a:pt x="2846632" y="1005845"/>
                </a:lnTo>
                <a:lnTo>
                  <a:pt x="2838031" y="1016677"/>
                </a:lnTo>
                <a:lnTo>
                  <a:pt x="2828639" y="1026810"/>
                </a:lnTo>
                <a:lnTo>
                  <a:pt x="2818501" y="1036198"/>
                </a:lnTo>
                <a:lnTo>
                  <a:pt x="2807666" y="1044793"/>
                </a:lnTo>
                <a:lnTo>
                  <a:pt x="2796178" y="1052550"/>
                </a:lnTo>
                <a:lnTo>
                  <a:pt x="2784085" y="1059423"/>
                </a:lnTo>
                <a:lnTo>
                  <a:pt x="2771433" y="1065365"/>
                </a:lnTo>
                <a:lnTo>
                  <a:pt x="2758269" y="1070330"/>
                </a:lnTo>
                <a:lnTo>
                  <a:pt x="2744638" y="1074272"/>
                </a:lnTo>
                <a:lnTo>
                  <a:pt x="2730589" y="1077146"/>
                </a:lnTo>
                <a:lnTo>
                  <a:pt x="2716166" y="1078903"/>
                </a:lnTo>
                <a:lnTo>
                  <a:pt x="2701416" y="1079500"/>
                </a:lnTo>
                <a:lnTo>
                  <a:pt x="179920" y="1079500"/>
                </a:lnTo>
                <a:lnTo>
                  <a:pt x="165164" y="1078903"/>
                </a:lnTo>
                <a:lnTo>
                  <a:pt x="150737" y="1077146"/>
                </a:lnTo>
                <a:lnTo>
                  <a:pt x="136684" y="1074272"/>
                </a:lnTo>
                <a:lnTo>
                  <a:pt x="123053" y="1070330"/>
                </a:lnTo>
                <a:lnTo>
                  <a:pt x="109888" y="1065365"/>
                </a:lnTo>
                <a:lnTo>
                  <a:pt x="97238" y="1059423"/>
                </a:lnTo>
                <a:lnTo>
                  <a:pt x="85147" y="1052550"/>
                </a:lnTo>
                <a:lnTo>
                  <a:pt x="73663" y="1044793"/>
                </a:lnTo>
                <a:lnTo>
                  <a:pt x="62831" y="1036198"/>
                </a:lnTo>
                <a:lnTo>
                  <a:pt x="52698" y="1026810"/>
                </a:lnTo>
                <a:lnTo>
                  <a:pt x="43311" y="1016677"/>
                </a:lnTo>
                <a:lnTo>
                  <a:pt x="34715" y="1005845"/>
                </a:lnTo>
                <a:lnTo>
                  <a:pt x="26956" y="994358"/>
                </a:lnTo>
                <a:lnTo>
                  <a:pt x="20082" y="982265"/>
                </a:lnTo>
                <a:lnTo>
                  <a:pt x="14139" y="969611"/>
                </a:lnTo>
                <a:lnTo>
                  <a:pt x="9172" y="956442"/>
                </a:lnTo>
                <a:lnTo>
                  <a:pt x="5229" y="942804"/>
                </a:lnTo>
                <a:lnTo>
                  <a:pt x="2354" y="928744"/>
                </a:lnTo>
                <a:lnTo>
                  <a:pt x="596" y="914307"/>
                </a:lnTo>
                <a:lnTo>
                  <a:pt x="0" y="899540"/>
                </a:lnTo>
                <a:lnTo>
                  <a:pt x="0" y="17995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28874" y="1928749"/>
            <a:ext cx="3384550" cy="2929001"/>
          </a:xfrm>
          <a:custGeom>
            <a:avLst/>
            <a:gdLst/>
            <a:ahLst/>
            <a:cxnLst/>
            <a:rect l="l" t="t" r="r" b="b"/>
            <a:pathLst>
              <a:path w="3384550" h="2929001">
                <a:moveTo>
                  <a:pt x="0" y="2929001"/>
                </a:moveTo>
                <a:lnTo>
                  <a:pt x="3384550" y="2929001"/>
                </a:lnTo>
                <a:lnTo>
                  <a:pt x="1631188" y="0"/>
                </a:lnTo>
                <a:lnTo>
                  <a:pt x="0" y="2929001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28874" y="1928749"/>
            <a:ext cx="3384550" cy="2929001"/>
          </a:xfrm>
          <a:custGeom>
            <a:avLst/>
            <a:gdLst/>
            <a:ahLst/>
            <a:cxnLst/>
            <a:rect l="l" t="t" r="r" b="b"/>
            <a:pathLst>
              <a:path w="3384550" h="2929001">
                <a:moveTo>
                  <a:pt x="0" y="2929001"/>
                </a:moveTo>
                <a:lnTo>
                  <a:pt x="1631188" y="0"/>
                </a:lnTo>
                <a:lnTo>
                  <a:pt x="3384550" y="2929001"/>
                </a:lnTo>
                <a:lnTo>
                  <a:pt x="0" y="292900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651500" y="1700276"/>
            <a:ext cx="2736850" cy="1152398"/>
          </a:xfrm>
          <a:custGeom>
            <a:avLst/>
            <a:gdLst/>
            <a:ahLst/>
            <a:cxnLst/>
            <a:rect l="l" t="t" r="r" b="b"/>
            <a:pathLst>
              <a:path w="2736850" h="1152398">
                <a:moveTo>
                  <a:pt x="0" y="192024"/>
                </a:moveTo>
                <a:lnTo>
                  <a:pt x="0" y="960374"/>
                </a:lnTo>
                <a:lnTo>
                  <a:pt x="636" y="976122"/>
                </a:lnTo>
                <a:lnTo>
                  <a:pt x="9791" y="1021065"/>
                </a:lnTo>
                <a:lnTo>
                  <a:pt x="28776" y="1061520"/>
                </a:lnTo>
                <a:lnTo>
                  <a:pt x="56260" y="1096152"/>
                </a:lnTo>
                <a:lnTo>
                  <a:pt x="90911" y="1123626"/>
                </a:lnTo>
                <a:lnTo>
                  <a:pt x="131397" y="1142607"/>
                </a:lnTo>
                <a:lnTo>
                  <a:pt x="176384" y="1151761"/>
                </a:lnTo>
                <a:lnTo>
                  <a:pt x="192150" y="1152398"/>
                </a:lnTo>
                <a:lnTo>
                  <a:pt x="2544699" y="1152398"/>
                </a:lnTo>
                <a:lnTo>
                  <a:pt x="2590891" y="1146816"/>
                </a:lnTo>
                <a:lnTo>
                  <a:pt x="2633025" y="1130963"/>
                </a:lnTo>
                <a:lnTo>
                  <a:pt x="2669769" y="1106172"/>
                </a:lnTo>
                <a:lnTo>
                  <a:pt x="2699790" y="1073777"/>
                </a:lnTo>
                <a:lnTo>
                  <a:pt x="2721756" y="1035115"/>
                </a:lnTo>
                <a:lnTo>
                  <a:pt x="2734336" y="991519"/>
                </a:lnTo>
                <a:lnTo>
                  <a:pt x="2736850" y="960374"/>
                </a:lnTo>
                <a:lnTo>
                  <a:pt x="2736850" y="192024"/>
                </a:lnTo>
                <a:lnTo>
                  <a:pt x="2731268" y="145880"/>
                </a:lnTo>
                <a:lnTo>
                  <a:pt x="2715411" y="103780"/>
                </a:lnTo>
                <a:lnTo>
                  <a:pt x="2690612" y="67059"/>
                </a:lnTo>
                <a:lnTo>
                  <a:pt x="2658202" y="37051"/>
                </a:lnTo>
                <a:lnTo>
                  <a:pt x="2619513" y="15091"/>
                </a:lnTo>
                <a:lnTo>
                  <a:pt x="2575879" y="2513"/>
                </a:lnTo>
                <a:lnTo>
                  <a:pt x="2544699" y="0"/>
                </a:lnTo>
                <a:lnTo>
                  <a:pt x="192150" y="0"/>
                </a:lnTo>
                <a:lnTo>
                  <a:pt x="145958" y="5581"/>
                </a:lnTo>
                <a:lnTo>
                  <a:pt x="103824" y="21434"/>
                </a:lnTo>
                <a:lnTo>
                  <a:pt x="67080" y="46225"/>
                </a:lnTo>
                <a:lnTo>
                  <a:pt x="37059" y="78620"/>
                </a:lnTo>
                <a:lnTo>
                  <a:pt x="15093" y="117282"/>
                </a:lnTo>
                <a:lnTo>
                  <a:pt x="2513" y="160878"/>
                </a:lnTo>
                <a:lnTo>
                  <a:pt x="0" y="19202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51500" y="1700276"/>
            <a:ext cx="2736850" cy="1152398"/>
          </a:xfrm>
          <a:custGeom>
            <a:avLst/>
            <a:gdLst/>
            <a:ahLst/>
            <a:cxnLst/>
            <a:rect l="l" t="t" r="r" b="b"/>
            <a:pathLst>
              <a:path w="2736850" h="1152398">
                <a:moveTo>
                  <a:pt x="0" y="192024"/>
                </a:moveTo>
                <a:lnTo>
                  <a:pt x="636" y="176275"/>
                </a:lnTo>
                <a:lnTo>
                  <a:pt x="2513" y="160878"/>
                </a:lnTo>
                <a:lnTo>
                  <a:pt x="5581" y="145880"/>
                </a:lnTo>
                <a:lnTo>
                  <a:pt x="9791" y="131332"/>
                </a:lnTo>
                <a:lnTo>
                  <a:pt x="15093" y="117282"/>
                </a:lnTo>
                <a:lnTo>
                  <a:pt x="21438" y="103780"/>
                </a:lnTo>
                <a:lnTo>
                  <a:pt x="28776" y="90877"/>
                </a:lnTo>
                <a:lnTo>
                  <a:pt x="37059" y="78620"/>
                </a:lnTo>
                <a:lnTo>
                  <a:pt x="46237" y="67059"/>
                </a:lnTo>
                <a:lnTo>
                  <a:pt x="56260" y="56245"/>
                </a:lnTo>
                <a:lnTo>
                  <a:pt x="67080" y="46225"/>
                </a:lnTo>
                <a:lnTo>
                  <a:pt x="78647" y="37051"/>
                </a:lnTo>
                <a:lnTo>
                  <a:pt x="90911" y="28771"/>
                </a:lnTo>
                <a:lnTo>
                  <a:pt x="103824" y="21434"/>
                </a:lnTo>
                <a:lnTo>
                  <a:pt x="117336" y="15091"/>
                </a:lnTo>
                <a:lnTo>
                  <a:pt x="131397" y="9790"/>
                </a:lnTo>
                <a:lnTo>
                  <a:pt x="145958" y="5581"/>
                </a:lnTo>
                <a:lnTo>
                  <a:pt x="160970" y="2513"/>
                </a:lnTo>
                <a:lnTo>
                  <a:pt x="176384" y="636"/>
                </a:lnTo>
                <a:lnTo>
                  <a:pt x="192150" y="0"/>
                </a:lnTo>
                <a:lnTo>
                  <a:pt x="2544699" y="0"/>
                </a:lnTo>
                <a:lnTo>
                  <a:pt x="2560465" y="636"/>
                </a:lnTo>
                <a:lnTo>
                  <a:pt x="2575879" y="2513"/>
                </a:lnTo>
                <a:lnTo>
                  <a:pt x="2590891" y="5581"/>
                </a:lnTo>
                <a:lnTo>
                  <a:pt x="2605452" y="9790"/>
                </a:lnTo>
                <a:lnTo>
                  <a:pt x="2619513" y="15091"/>
                </a:lnTo>
                <a:lnTo>
                  <a:pt x="2633025" y="21434"/>
                </a:lnTo>
                <a:lnTo>
                  <a:pt x="2645938" y="28771"/>
                </a:lnTo>
                <a:lnTo>
                  <a:pt x="2658202" y="37051"/>
                </a:lnTo>
                <a:lnTo>
                  <a:pt x="2669769" y="46225"/>
                </a:lnTo>
                <a:lnTo>
                  <a:pt x="2680588" y="56245"/>
                </a:lnTo>
                <a:lnTo>
                  <a:pt x="2690612" y="67059"/>
                </a:lnTo>
                <a:lnTo>
                  <a:pt x="2699790" y="78620"/>
                </a:lnTo>
                <a:lnTo>
                  <a:pt x="2708073" y="90877"/>
                </a:lnTo>
                <a:lnTo>
                  <a:pt x="2715411" y="103780"/>
                </a:lnTo>
                <a:lnTo>
                  <a:pt x="2721756" y="117282"/>
                </a:lnTo>
                <a:lnTo>
                  <a:pt x="2727058" y="131332"/>
                </a:lnTo>
                <a:lnTo>
                  <a:pt x="2731268" y="145880"/>
                </a:lnTo>
                <a:lnTo>
                  <a:pt x="2734336" y="160878"/>
                </a:lnTo>
                <a:lnTo>
                  <a:pt x="2736213" y="176275"/>
                </a:lnTo>
                <a:lnTo>
                  <a:pt x="2736850" y="192024"/>
                </a:lnTo>
                <a:lnTo>
                  <a:pt x="2736850" y="960374"/>
                </a:lnTo>
                <a:lnTo>
                  <a:pt x="2736213" y="976122"/>
                </a:lnTo>
                <a:lnTo>
                  <a:pt x="2734336" y="991519"/>
                </a:lnTo>
                <a:lnTo>
                  <a:pt x="2731268" y="1006517"/>
                </a:lnTo>
                <a:lnTo>
                  <a:pt x="2727058" y="1021065"/>
                </a:lnTo>
                <a:lnTo>
                  <a:pt x="2721756" y="1035115"/>
                </a:lnTo>
                <a:lnTo>
                  <a:pt x="2715411" y="1048617"/>
                </a:lnTo>
                <a:lnTo>
                  <a:pt x="2708073" y="1061520"/>
                </a:lnTo>
                <a:lnTo>
                  <a:pt x="2699790" y="1073777"/>
                </a:lnTo>
                <a:lnTo>
                  <a:pt x="2690612" y="1085338"/>
                </a:lnTo>
                <a:lnTo>
                  <a:pt x="2680588" y="1096152"/>
                </a:lnTo>
                <a:lnTo>
                  <a:pt x="2669769" y="1106172"/>
                </a:lnTo>
                <a:lnTo>
                  <a:pt x="2658202" y="1115346"/>
                </a:lnTo>
                <a:lnTo>
                  <a:pt x="2645938" y="1123626"/>
                </a:lnTo>
                <a:lnTo>
                  <a:pt x="2633025" y="1130963"/>
                </a:lnTo>
                <a:lnTo>
                  <a:pt x="2619513" y="1137306"/>
                </a:lnTo>
                <a:lnTo>
                  <a:pt x="2605452" y="1142607"/>
                </a:lnTo>
                <a:lnTo>
                  <a:pt x="2590891" y="1146816"/>
                </a:lnTo>
                <a:lnTo>
                  <a:pt x="2575879" y="1149884"/>
                </a:lnTo>
                <a:lnTo>
                  <a:pt x="2560465" y="1151761"/>
                </a:lnTo>
                <a:lnTo>
                  <a:pt x="2544699" y="1152398"/>
                </a:lnTo>
                <a:lnTo>
                  <a:pt x="192150" y="1152398"/>
                </a:lnTo>
                <a:lnTo>
                  <a:pt x="176384" y="1151761"/>
                </a:lnTo>
                <a:lnTo>
                  <a:pt x="160970" y="1149884"/>
                </a:lnTo>
                <a:lnTo>
                  <a:pt x="145958" y="1146816"/>
                </a:lnTo>
                <a:lnTo>
                  <a:pt x="131397" y="1142607"/>
                </a:lnTo>
                <a:lnTo>
                  <a:pt x="117336" y="1137306"/>
                </a:lnTo>
                <a:lnTo>
                  <a:pt x="103824" y="1130963"/>
                </a:lnTo>
                <a:lnTo>
                  <a:pt x="90911" y="1123626"/>
                </a:lnTo>
                <a:lnTo>
                  <a:pt x="78647" y="1115346"/>
                </a:lnTo>
                <a:lnTo>
                  <a:pt x="67080" y="1106172"/>
                </a:lnTo>
                <a:lnTo>
                  <a:pt x="56260" y="1096152"/>
                </a:lnTo>
                <a:lnTo>
                  <a:pt x="46237" y="1085338"/>
                </a:lnTo>
                <a:lnTo>
                  <a:pt x="37059" y="1073777"/>
                </a:lnTo>
                <a:lnTo>
                  <a:pt x="28776" y="1061520"/>
                </a:lnTo>
                <a:lnTo>
                  <a:pt x="21438" y="1048617"/>
                </a:lnTo>
                <a:lnTo>
                  <a:pt x="15093" y="1035115"/>
                </a:lnTo>
                <a:lnTo>
                  <a:pt x="9791" y="1021065"/>
                </a:lnTo>
                <a:lnTo>
                  <a:pt x="5581" y="1006517"/>
                </a:lnTo>
                <a:lnTo>
                  <a:pt x="2513" y="991519"/>
                </a:lnTo>
                <a:lnTo>
                  <a:pt x="636" y="976122"/>
                </a:lnTo>
                <a:lnTo>
                  <a:pt x="0" y="960374"/>
                </a:lnTo>
                <a:lnTo>
                  <a:pt x="0" y="19202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316986" y="601497"/>
            <a:ext cx="83864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GLI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70395" y="601497"/>
            <a:ext cx="1740630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spc="-354" baseline="3103" dirty="0" smtClean="0">
                <a:latin typeface="Calibri"/>
                <a:cs typeface="Calibri"/>
              </a:rPr>
              <a:t>A</a:t>
            </a:r>
            <a:r>
              <a:rPr sz="6600" spc="54" baseline="3103" dirty="0" smtClean="0">
                <a:latin typeface="Calibri"/>
                <a:cs typeface="Calibri"/>
              </a:rPr>
              <a:t>T</a:t>
            </a:r>
            <a:r>
              <a:rPr sz="6600" spc="-119" baseline="3103" dirty="0" smtClean="0">
                <a:latin typeface="Calibri"/>
                <a:cs typeface="Calibri"/>
              </a:rPr>
              <a:t>T</a:t>
            </a:r>
            <a:r>
              <a:rPr sz="6600" spc="0" baseline="3103" dirty="0" smtClean="0">
                <a:latin typeface="Calibri"/>
                <a:cs typeface="Calibri"/>
              </a:rPr>
              <a:t>ORI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5925" y="2029714"/>
            <a:ext cx="12807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2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AMIGL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5143" y="2096134"/>
            <a:ext cx="892503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ULSS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87546" y="3855720"/>
            <a:ext cx="124387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R</a:t>
            </a:r>
            <a:r>
              <a:rPr sz="3000" spc="9" baseline="2730" dirty="0" smtClean="0">
                <a:latin typeface="Calibri"/>
                <a:cs typeface="Calibri"/>
              </a:rPr>
              <a:t>E</a:t>
            </a:r>
            <a:r>
              <a:rPr sz="3000" spc="0" baseline="2730" dirty="0" smtClean="0">
                <a:latin typeface="Calibri"/>
                <a:cs typeface="Calibri"/>
              </a:rPr>
              <a:t>F</a:t>
            </a:r>
            <a:r>
              <a:rPr sz="3000" spc="4" baseline="2730" dirty="0" smtClean="0">
                <a:latin typeface="Calibri"/>
                <a:cs typeface="Calibri"/>
              </a:rPr>
              <a:t>E</a:t>
            </a:r>
            <a:r>
              <a:rPr sz="3000" spc="0" baseline="2730" dirty="0" smtClean="0">
                <a:latin typeface="Calibri"/>
                <a:cs typeface="Calibri"/>
              </a:rPr>
              <a:t>R</a:t>
            </a:r>
            <a:r>
              <a:rPr sz="3000" spc="9" baseline="2730" dirty="0" smtClean="0">
                <a:latin typeface="Calibri"/>
                <a:cs typeface="Calibri"/>
              </a:rPr>
              <a:t>E</a:t>
            </a:r>
            <a:r>
              <a:rPr sz="3000" spc="-9" baseline="2730" dirty="0" smtClean="0">
                <a:latin typeface="Calibri"/>
                <a:cs typeface="Calibri"/>
              </a:rPr>
              <a:t>N</a:t>
            </a:r>
            <a:r>
              <a:rPr sz="3000" spc="0" baseline="2730" dirty="0" smtClean="0">
                <a:latin typeface="Calibri"/>
                <a:cs typeface="Calibri"/>
              </a:rPr>
              <a:t>TE</a:t>
            </a:r>
            <a:endParaRPr sz="2000">
              <a:latin typeface="Calibri"/>
              <a:cs typeface="Calibri"/>
            </a:endParaRPr>
          </a:p>
          <a:p>
            <a:pPr marL="23367" marR="10605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D</a:t>
            </a:r>
            <a:r>
              <a:rPr sz="3000" spc="4" baseline="1365" dirty="0" smtClean="0">
                <a:latin typeface="Calibri"/>
                <a:cs typeface="Calibri"/>
              </a:rPr>
              <a:t>’</a:t>
            </a:r>
            <a:r>
              <a:rPr sz="3000" spc="0" baseline="1365" dirty="0" smtClean="0">
                <a:latin typeface="Calibri"/>
                <a:cs typeface="Calibri"/>
              </a:rPr>
              <a:t>I</a:t>
            </a:r>
            <a:r>
              <a:rPr sz="3000" spc="-9" baseline="1365" dirty="0" smtClean="0">
                <a:latin typeface="Calibri"/>
                <a:cs typeface="Calibri"/>
              </a:rPr>
              <a:t>S</a:t>
            </a:r>
            <a:r>
              <a:rPr sz="3000" spc="0" baseline="1365" dirty="0" smtClean="0">
                <a:latin typeface="Calibri"/>
                <a:cs typeface="Calibri"/>
              </a:rPr>
              <a:t>TI</a:t>
            </a:r>
            <a:r>
              <a:rPr sz="3000" spc="-9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U</a:t>
            </a:r>
            <a:r>
              <a:rPr sz="3000" spc="-64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46901" y="5307838"/>
            <a:ext cx="14120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DIRI</a:t>
            </a:r>
            <a:r>
              <a:rPr sz="3600" spc="-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ENTE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94612" y="5343525"/>
            <a:ext cx="16170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GNAN</a:t>
            </a:r>
            <a:r>
              <a:rPr sz="3600" spc="-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3851275" y="3357626"/>
            <a:ext cx="1225550" cy="1079373"/>
          </a:xfrm>
          <a:custGeom>
            <a:avLst/>
            <a:gdLst/>
            <a:ahLst/>
            <a:cxnLst/>
            <a:rect l="l" t="t" r="r" b="b"/>
            <a:pathLst>
              <a:path w="1225550" h="1079373">
                <a:moveTo>
                  <a:pt x="612775" y="1079373"/>
                </a:moveTo>
                <a:lnTo>
                  <a:pt x="1225550" y="539750"/>
                </a:lnTo>
                <a:lnTo>
                  <a:pt x="919226" y="539750"/>
                </a:lnTo>
                <a:lnTo>
                  <a:pt x="919226" y="0"/>
                </a:lnTo>
                <a:lnTo>
                  <a:pt x="306450" y="0"/>
                </a:lnTo>
                <a:lnTo>
                  <a:pt x="306450" y="539750"/>
                </a:lnTo>
                <a:lnTo>
                  <a:pt x="0" y="539750"/>
                </a:lnTo>
                <a:lnTo>
                  <a:pt x="612775" y="107937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51275" y="3357626"/>
            <a:ext cx="1225550" cy="1079373"/>
          </a:xfrm>
          <a:custGeom>
            <a:avLst/>
            <a:gdLst/>
            <a:ahLst/>
            <a:cxnLst/>
            <a:rect l="l" t="t" r="r" b="b"/>
            <a:pathLst>
              <a:path w="1225550" h="1079373">
                <a:moveTo>
                  <a:pt x="0" y="539750"/>
                </a:moveTo>
                <a:lnTo>
                  <a:pt x="306450" y="539750"/>
                </a:lnTo>
                <a:lnTo>
                  <a:pt x="306450" y="0"/>
                </a:lnTo>
                <a:lnTo>
                  <a:pt x="919226" y="0"/>
                </a:lnTo>
                <a:lnTo>
                  <a:pt x="919226" y="539750"/>
                </a:lnTo>
                <a:lnTo>
                  <a:pt x="1225550" y="539750"/>
                </a:lnTo>
                <a:lnTo>
                  <a:pt x="612775" y="1079373"/>
                </a:lnTo>
                <a:lnTo>
                  <a:pt x="0" y="53975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27087" y="4581525"/>
            <a:ext cx="7489825" cy="1511300"/>
          </a:xfrm>
          <a:custGeom>
            <a:avLst/>
            <a:gdLst/>
            <a:ahLst/>
            <a:cxnLst/>
            <a:rect l="l" t="t" r="r" b="b"/>
            <a:pathLst>
              <a:path w="7489825" h="1511300">
                <a:moveTo>
                  <a:pt x="0" y="1511300"/>
                </a:moveTo>
                <a:lnTo>
                  <a:pt x="7489825" y="1511300"/>
                </a:lnTo>
                <a:lnTo>
                  <a:pt x="7489825" y="0"/>
                </a:lnTo>
                <a:lnTo>
                  <a:pt x="0" y="0"/>
                </a:lnTo>
                <a:lnTo>
                  <a:pt x="0" y="15113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27087" y="4581525"/>
            <a:ext cx="7489825" cy="1511300"/>
          </a:xfrm>
          <a:custGeom>
            <a:avLst/>
            <a:gdLst/>
            <a:ahLst/>
            <a:cxnLst/>
            <a:rect l="l" t="t" r="r" b="b"/>
            <a:pathLst>
              <a:path w="7489825" h="1511300">
                <a:moveTo>
                  <a:pt x="0" y="1511300"/>
                </a:moveTo>
                <a:lnTo>
                  <a:pt x="7489825" y="1511300"/>
                </a:lnTo>
                <a:lnTo>
                  <a:pt x="7489825" y="0"/>
                </a:lnTo>
                <a:lnTo>
                  <a:pt x="0" y="0"/>
                </a:lnTo>
                <a:lnTo>
                  <a:pt x="0" y="15113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79144" y="601497"/>
            <a:ext cx="7371896" cy="15401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46" marR="159569" algn="ctr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IN</a:t>
            </a:r>
            <a:r>
              <a:rPr sz="6600" spc="-19" baseline="3103" dirty="0" smtClean="0">
                <a:latin typeface="Calibri"/>
                <a:cs typeface="Calibri"/>
              </a:rPr>
              <a:t> </a:t>
            </a:r>
            <a:r>
              <a:rPr sz="6600" spc="-354" baseline="3103" dirty="0" smtClean="0">
                <a:latin typeface="Calibri"/>
                <a:cs typeface="Calibri"/>
              </a:rPr>
              <a:t>A</a:t>
            </a:r>
            <a:r>
              <a:rPr sz="6600" spc="54" baseline="3103" dirty="0" smtClean="0">
                <a:latin typeface="Calibri"/>
                <a:cs typeface="Calibri"/>
              </a:rPr>
              <a:t>T</a:t>
            </a:r>
            <a:r>
              <a:rPr sz="6600" spc="0" baseline="3103" dirty="0" smtClean="0">
                <a:latin typeface="Calibri"/>
                <a:cs typeface="Calibri"/>
              </a:rPr>
              <a:t>T</a:t>
            </a:r>
            <a:r>
              <a:rPr sz="6600" spc="-50" baseline="3103" dirty="0" smtClean="0">
                <a:latin typeface="Calibri"/>
                <a:cs typeface="Calibri"/>
              </a:rPr>
              <a:t>E</a:t>
            </a:r>
            <a:r>
              <a:rPr sz="6600" spc="-34" baseline="3103" dirty="0" smtClean="0">
                <a:latin typeface="Calibri"/>
                <a:cs typeface="Calibri"/>
              </a:rPr>
              <a:t>S</a:t>
            </a:r>
            <a:r>
              <a:rPr sz="6600" spc="0" baseline="3103" dirty="0" smtClean="0">
                <a:latin typeface="Calibri"/>
                <a:cs typeface="Calibri"/>
              </a:rPr>
              <a:t>A</a:t>
            </a:r>
            <a:r>
              <a:rPr sz="6600" spc="29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DELLA</a:t>
            </a:r>
            <a:r>
              <a:rPr sz="6600" spc="25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DI</a:t>
            </a:r>
            <a:r>
              <a:rPr sz="6600" spc="-50" baseline="3103" dirty="0" smtClean="0">
                <a:latin typeface="Calibri"/>
                <a:cs typeface="Calibri"/>
              </a:rPr>
              <a:t>A</a:t>
            </a:r>
            <a:r>
              <a:rPr sz="6600" spc="0" baseline="3103" dirty="0" smtClean="0">
                <a:latin typeface="Calibri"/>
                <a:cs typeface="Calibri"/>
              </a:rPr>
              <a:t>GNOSI</a:t>
            </a:r>
            <a:r>
              <a:rPr sz="6600" spc="-4" baseline="3103" dirty="0" smtClean="0">
                <a:latin typeface="Calibri"/>
                <a:cs typeface="Calibri"/>
              </a:rPr>
              <a:t>…</a:t>
            </a:r>
            <a:r>
              <a:rPr sz="6600" spc="4" baseline="3103" dirty="0" smtClean="0">
                <a:latin typeface="Calibri"/>
                <a:cs typeface="Calibri"/>
              </a:rPr>
              <a:t>..</a:t>
            </a:r>
            <a:endParaRPr sz="440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3363"/>
              </a:spcBef>
            </a:pPr>
            <a:r>
              <a:rPr sz="3200" spc="0" dirty="0" smtClean="0">
                <a:latin typeface="Calibri"/>
                <a:cs typeface="Calibri"/>
              </a:rPr>
              <a:t>Se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poss</a:t>
            </a:r>
            <a:r>
              <a:rPr sz="3200" spc="-14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amo esse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a</a:t>
            </a:r>
            <a:r>
              <a:rPr sz="3200" spc="-54" dirty="0" smtClean="0">
                <a:latin typeface="Calibri"/>
                <a:cs typeface="Calibri"/>
              </a:rPr>
              <a:t>t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endi</a:t>
            </a:r>
            <a:r>
              <a:rPr sz="3200" spc="-50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ti</a:t>
            </a:r>
            <a:r>
              <a:rPr sz="3200" spc="3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nel</a:t>
            </a:r>
            <a:r>
              <a:rPr sz="3200" spc="-9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a diagnosi,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9144" y="2197125"/>
            <a:ext cx="445261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non </a:t>
            </a:r>
            <a:r>
              <a:rPr sz="4800" spc="-14" baseline="3413" dirty="0" smtClean="0">
                <a:latin typeface="Calibri"/>
                <a:cs typeface="Calibri"/>
              </a:rPr>
              <a:t>p</a:t>
            </a:r>
            <a:r>
              <a:rPr sz="4800" spc="0" baseline="3413" dirty="0" smtClean="0">
                <a:latin typeface="Calibri"/>
                <a:cs typeface="Calibri"/>
              </a:rPr>
              <a:t>oss</a:t>
            </a:r>
            <a:r>
              <a:rPr sz="4800" spc="-14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amo</a:t>
            </a:r>
            <a:r>
              <a:rPr sz="4800" spc="1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es</a:t>
            </a:r>
            <a:r>
              <a:rPr sz="4800" spc="-14" baseline="3413" dirty="0" smtClean="0">
                <a:latin typeface="Calibri"/>
                <a:cs typeface="Calibri"/>
              </a:rPr>
              <a:t>s</a:t>
            </a:r>
            <a:r>
              <a:rPr sz="4800" spc="0" baseline="3413" dirty="0" smtClean="0">
                <a:latin typeface="Calibri"/>
                <a:cs typeface="Calibri"/>
              </a:rPr>
              <a:t>erlo</a:t>
            </a:r>
            <a:r>
              <a:rPr sz="4800" spc="-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ne</a:t>
            </a:r>
            <a:r>
              <a:rPr sz="4800" spc="-9" baseline="3413" dirty="0" smtClean="0">
                <a:latin typeface="Calibri"/>
                <a:cs typeface="Calibri"/>
              </a:rPr>
              <a:t>l</a:t>
            </a:r>
            <a:r>
              <a:rPr sz="4800" spc="0" baseline="3413" dirty="0" smtClean="0">
                <a:latin typeface="Calibri"/>
                <a:cs typeface="Calibri"/>
              </a:rPr>
              <a:t>l’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30562" y="2197125"/>
            <a:ext cx="1806548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i</a:t>
            </a:r>
            <a:r>
              <a:rPr sz="4800" spc="-29" baseline="3413" dirty="0" smtClean="0">
                <a:latin typeface="Calibri"/>
                <a:cs typeface="Calibri"/>
              </a:rPr>
              <a:t>n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r>
              <a:rPr sz="4800" spc="14" baseline="3413" dirty="0" smtClean="0">
                <a:latin typeface="Calibri"/>
                <a:cs typeface="Calibri"/>
              </a:rPr>
              <a:t>r</a:t>
            </a:r>
            <a:r>
              <a:rPr sz="4800" spc="-29" baseline="3413" dirty="0" smtClean="0">
                <a:latin typeface="Calibri"/>
                <a:cs typeface="Calibri"/>
              </a:rPr>
              <a:t>v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r>
              <a:rPr sz="4800" spc="-29" baseline="3413" dirty="0" smtClean="0">
                <a:latin typeface="Calibri"/>
                <a:cs typeface="Calibri"/>
              </a:rPr>
              <a:t>n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144" y="2685033"/>
            <a:ext cx="154005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did</a:t>
            </a:r>
            <a:r>
              <a:rPr sz="4800" spc="-34" baseline="3413" dirty="0" smtClean="0">
                <a:latin typeface="Calibri"/>
                <a:cs typeface="Calibri"/>
              </a:rPr>
              <a:t>a</a:t>
            </a:r>
            <a:r>
              <a:rPr sz="4800" spc="-54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t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-19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27022" y="2685033"/>
            <a:ext cx="193963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empe</a:t>
            </a:r>
            <a:r>
              <a:rPr sz="4800" spc="-44" baseline="3413" dirty="0" smtClean="0">
                <a:latin typeface="Calibri"/>
                <a:cs typeface="Calibri"/>
              </a:rPr>
              <a:t>s</a:t>
            </a:r>
            <a:r>
              <a:rPr sz="4800" spc="0" baseline="3413" dirty="0" smtClean="0">
                <a:latin typeface="Calibri"/>
                <a:cs typeface="Calibri"/>
              </a:rPr>
              <a:t>t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-19" baseline="3413" dirty="0" smtClean="0">
                <a:latin typeface="Calibri"/>
                <a:cs typeface="Calibri"/>
              </a:rPr>
              <a:t>v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73263" y="2685033"/>
            <a:ext cx="28889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65830" y="2685033"/>
            <a:ext cx="1175868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mi</a:t>
            </a:r>
            <a:r>
              <a:rPr sz="4800" spc="-64" baseline="3413" dirty="0" smtClean="0">
                <a:latin typeface="Calibri"/>
                <a:cs typeface="Calibri"/>
              </a:rPr>
              <a:t>r</a:t>
            </a:r>
            <a:r>
              <a:rPr sz="4800" spc="-19" baseline="3413" dirty="0" smtClean="0">
                <a:latin typeface="Calibri"/>
                <a:cs typeface="Calibri"/>
              </a:rPr>
              <a:t>a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27087" y="4581525"/>
            <a:ext cx="7489825" cy="1511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68819">
              <a:lnSpc>
                <a:spcPct val="101725"/>
              </a:lnSpc>
              <a:spcBef>
                <a:spcPts val="3477"/>
              </a:spcBef>
            </a:pP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VE</a:t>
            </a:r>
            <a:r>
              <a:rPr sz="2400" b="1" spc="-1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400" b="1" spc="-1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SCO</a:t>
            </a:r>
            <a:r>
              <a:rPr sz="2400" b="1" spc="-14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O DE</a:t>
            </a:r>
            <a:r>
              <a:rPr sz="2400" b="1" spc="4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LA</a:t>
            </a:r>
            <a:r>
              <a:rPr sz="2400" b="1" spc="-2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RIL</a:t>
            </a:r>
            <a:r>
              <a:rPr sz="2400" b="1" spc="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spc="-134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AZIONE</a:t>
            </a:r>
            <a:r>
              <a:rPr sz="2400" b="1" spc="-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2400" b="1" spc="-2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400" b="1" spc="-9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400" b="1" spc="0" dirty="0" smtClean="0">
                <a:solidFill>
                  <a:srgbClr val="FF0000"/>
                </a:solidFill>
                <a:latin typeface="Calibri"/>
                <a:cs typeface="Calibri"/>
              </a:rPr>
              <a:t>OCE!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457200" y="1600136"/>
            <a:ext cx="8229600" cy="4526026"/>
          </a:xfrm>
          <a:custGeom>
            <a:avLst/>
            <a:gdLst/>
            <a:ahLst/>
            <a:cxnLst/>
            <a:rect l="l" t="t" r="r" b="b"/>
            <a:pathLst>
              <a:path w="8229600" h="4526026">
                <a:moveTo>
                  <a:pt x="0" y="4526026"/>
                </a:moveTo>
                <a:lnTo>
                  <a:pt x="8229600" y="4526026"/>
                </a:lnTo>
                <a:lnTo>
                  <a:pt x="8229600" y="0"/>
                </a:lnTo>
                <a:lnTo>
                  <a:pt x="0" y="0"/>
                </a:lnTo>
                <a:lnTo>
                  <a:pt x="0" y="4526026"/>
                </a:lnTo>
                <a:close/>
              </a:path>
            </a:pathLst>
          </a:custGeom>
          <a:ln w="12699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48052" y="318414"/>
            <a:ext cx="5285215" cy="1143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4672" marR="721201" algn="ctr">
              <a:lnSpc>
                <a:spcPts val="4175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Q</a:t>
            </a:r>
            <a:r>
              <a:rPr sz="6000" spc="-79" baseline="3413" dirty="0" smtClean="0">
                <a:latin typeface="Calibri"/>
                <a:cs typeface="Calibri"/>
              </a:rPr>
              <a:t>U</a:t>
            </a:r>
            <a:r>
              <a:rPr sz="6000" spc="0" baseline="3413" dirty="0" smtClean="0">
                <a:latin typeface="Calibri"/>
                <a:cs typeface="Calibri"/>
              </a:rPr>
              <a:t>ALE</a:t>
            </a:r>
            <a:r>
              <a:rPr sz="6000" spc="-19" baseline="3413" dirty="0" smtClean="0">
                <a:latin typeface="Calibri"/>
                <a:cs typeface="Calibri"/>
              </a:rPr>
              <a:t> </a:t>
            </a:r>
            <a:r>
              <a:rPr sz="6000" spc="0" baseline="3413" dirty="0" smtClean="0">
                <a:latin typeface="Calibri"/>
                <a:cs typeface="Calibri"/>
              </a:rPr>
              <a:t>TIP</a:t>
            </a:r>
            <a:r>
              <a:rPr sz="6000" spc="-9" baseline="3413" dirty="0" smtClean="0">
                <a:latin typeface="Calibri"/>
                <a:cs typeface="Calibri"/>
              </a:rPr>
              <a:t>O</a:t>
            </a:r>
            <a:r>
              <a:rPr sz="6000" spc="-84" baseline="3413" dirty="0" smtClean="0">
                <a:latin typeface="Calibri"/>
                <a:cs typeface="Calibri"/>
              </a:rPr>
              <a:t>L</a:t>
            </a:r>
            <a:r>
              <a:rPr sz="6000" spc="0" baseline="3413" dirty="0" smtClean="0">
                <a:latin typeface="Calibri"/>
                <a:cs typeface="Calibri"/>
              </a:rPr>
              <a:t>OGIA</a:t>
            </a:r>
            <a:endParaRPr sz="4000">
              <a:latin typeface="Calibri"/>
              <a:cs typeface="Calibri"/>
            </a:endParaRPr>
          </a:p>
          <a:p>
            <a:pPr algn="ctr">
              <a:lnSpc>
                <a:spcPts val="4805"/>
              </a:lnSpc>
              <a:spcBef>
                <a:spcPts val="31"/>
              </a:spcBef>
            </a:pPr>
            <a:r>
              <a:rPr sz="6000" spc="0" baseline="1365" dirty="0" smtClean="0">
                <a:latin typeface="Calibri"/>
                <a:cs typeface="Calibri"/>
              </a:rPr>
              <a:t>DI INTE</a:t>
            </a:r>
            <a:r>
              <a:rPr sz="6000" spc="-54" baseline="1365" dirty="0" smtClean="0">
                <a:latin typeface="Calibri"/>
                <a:cs typeface="Calibri"/>
              </a:rPr>
              <a:t>R</a:t>
            </a:r>
            <a:r>
              <a:rPr sz="6000" spc="0" baseline="1365" dirty="0" smtClean="0">
                <a:latin typeface="Calibri"/>
                <a:cs typeface="Calibri"/>
              </a:rPr>
              <a:t>VEN</a:t>
            </a:r>
            <a:r>
              <a:rPr sz="6000" spc="-104" baseline="1365" dirty="0" smtClean="0">
                <a:latin typeface="Calibri"/>
                <a:cs typeface="Calibri"/>
              </a:rPr>
              <a:t>T</a:t>
            </a:r>
            <a:r>
              <a:rPr sz="6000" spc="0" baseline="1365" dirty="0" smtClean="0">
                <a:latin typeface="Calibri"/>
                <a:cs typeface="Calibri"/>
              </a:rPr>
              <a:t>O</a:t>
            </a:r>
            <a:r>
              <a:rPr sz="6000" spc="-88" baseline="1365" dirty="0" smtClean="0">
                <a:latin typeface="Calibri"/>
                <a:cs typeface="Calibri"/>
              </a:rPr>
              <a:t> </a:t>
            </a:r>
            <a:r>
              <a:rPr sz="6000" spc="0" baseline="1365" dirty="0" smtClean="0">
                <a:latin typeface="Calibri"/>
                <a:cs typeface="Calibri"/>
              </a:rPr>
              <a:t>MIR</a:t>
            </a:r>
            <a:r>
              <a:rPr sz="6000" spc="-304" baseline="1365" dirty="0" smtClean="0">
                <a:latin typeface="Calibri"/>
                <a:cs typeface="Calibri"/>
              </a:rPr>
              <a:t>A</a:t>
            </a:r>
            <a:r>
              <a:rPr sz="6000" spc="-109" baseline="1365" dirty="0" smtClean="0">
                <a:latin typeface="Calibri"/>
                <a:cs typeface="Calibri"/>
              </a:rPr>
              <a:t>T</a:t>
            </a:r>
            <a:r>
              <a:rPr sz="6000" spc="0" baseline="1365" dirty="0" smtClean="0">
                <a:latin typeface="Calibri"/>
                <a:cs typeface="Calibri"/>
              </a:rPr>
              <a:t>O?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1987575"/>
            <a:ext cx="7010420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DOCENT</a:t>
            </a:r>
            <a:r>
              <a:rPr sz="4500" spc="-9" baseline="273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500" spc="0" baseline="2730" dirty="0" smtClean="0">
                <a:latin typeface="Calibri"/>
                <a:cs typeface="Calibri"/>
              </a:rPr>
              <a:t>,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l</a:t>
            </a:r>
            <a:r>
              <a:rPr sz="4500" spc="-9" baseline="2730" dirty="0" smtClean="0">
                <a:latin typeface="Calibri"/>
                <a:cs typeface="Calibri"/>
              </a:rPr>
              <a:t>i</a:t>
            </a:r>
            <a:r>
              <a:rPr sz="4500" spc="0" baseline="2730" dirty="0" smtClean="0">
                <a:latin typeface="Calibri"/>
                <a:cs typeface="Calibri"/>
              </a:rPr>
              <a:t>mi</a:t>
            </a:r>
            <a:r>
              <a:rPr sz="4500" spc="-39" baseline="2730" dirty="0" smtClean="0">
                <a:latin typeface="Calibri"/>
                <a:cs typeface="Calibri"/>
              </a:rPr>
              <a:t>t</a:t>
            </a:r>
            <a:r>
              <a:rPr sz="4500" spc="0" baseline="2730" dirty="0" smtClean="0">
                <a:latin typeface="Calibri"/>
                <a:cs typeface="Calibri"/>
              </a:rPr>
              <a:t>ando l’i</a:t>
            </a:r>
            <a:r>
              <a:rPr sz="4500" spc="-34" baseline="2730" dirty="0" smtClean="0">
                <a:latin typeface="Calibri"/>
                <a:cs typeface="Calibri"/>
              </a:rPr>
              <a:t>nt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9" baseline="2730" dirty="0" smtClean="0">
                <a:latin typeface="Calibri"/>
                <a:cs typeface="Calibri"/>
              </a:rPr>
              <a:t>r</a:t>
            </a:r>
            <a:r>
              <a:rPr sz="4500" spc="-25" baseline="2730" dirty="0" smtClean="0">
                <a:latin typeface="Calibri"/>
                <a:cs typeface="Calibri"/>
              </a:rPr>
              <a:t>v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34" baseline="2730" dirty="0" smtClean="0">
                <a:latin typeface="Calibri"/>
                <a:cs typeface="Calibri"/>
              </a:rPr>
              <a:t>n</a:t>
            </a:r>
            <a:r>
              <a:rPr sz="4500" spc="-19" baseline="2730" dirty="0" smtClean="0">
                <a:latin typeface="Calibri"/>
                <a:cs typeface="Calibri"/>
              </a:rPr>
              <a:t>t</a:t>
            </a:r>
            <a:r>
              <a:rPr sz="4500" spc="0" baseline="2730" dirty="0" smtClean="0">
                <a:latin typeface="Calibri"/>
                <a:cs typeface="Calibri"/>
              </a:rPr>
              <a:t>o </a:t>
            </a:r>
            <a:r>
              <a:rPr sz="4500" spc="-9" baseline="2730" dirty="0" smtClean="0">
                <a:latin typeface="Calibri"/>
                <a:cs typeface="Calibri"/>
              </a:rPr>
              <a:t>d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14" baseline="2730" dirty="0" smtClean="0">
                <a:latin typeface="Calibri"/>
                <a:cs typeface="Calibri"/>
              </a:rPr>
              <a:t>l</a:t>
            </a:r>
            <a:r>
              <a:rPr sz="4500" spc="0" baseline="2730" dirty="0" smtClean="0">
                <a:latin typeface="Calibri"/>
                <a:cs typeface="Calibri"/>
              </a:rPr>
              <a:t>l</a:t>
            </a:r>
            <a:r>
              <a:rPr sz="4500" spc="-229" baseline="2730" dirty="0" smtClean="0">
                <a:latin typeface="Calibri"/>
                <a:cs typeface="Calibri"/>
              </a:rPr>
              <a:t>’</a:t>
            </a:r>
            <a:r>
              <a:rPr sz="4500" spc="0" baseline="2730" dirty="0" smtClean="0">
                <a:latin typeface="Calibri"/>
                <a:cs typeface="Calibri"/>
              </a:rPr>
              <a:t>es</a:t>
            </a:r>
            <a:r>
              <a:rPr sz="4500" spc="-9" baseline="2730" dirty="0" smtClean="0">
                <a:latin typeface="Calibri"/>
                <a:cs typeface="Calibri"/>
              </a:rPr>
              <a:t>p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9" baseline="2730" dirty="0" smtClean="0">
                <a:latin typeface="Calibri"/>
                <a:cs typeface="Calibri"/>
              </a:rPr>
              <a:t>r</a:t>
            </a:r>
            <a:r>
              <a:rPr sz="4500" spc="-19" baseline="2730" dirty="0" smtClean="0">
                <a:latin typeface="Calibri"/>
                <a:cs typeface="Calibri"/>
              </a:rPr>
              <a:t>t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2719704"/>
            <a:ext cx="4145842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la</a:t>
            </a:r>
            <a:r>
              <a:rPr sz="4500" spc="-19" baseline="2730" dirty="0" smtClean="0">
                <a:latin typeface="Calibri"/>
                <a:cs typeface="Calibri"/>
              </a:rPr>
              <a:t> </a:t>
            </a:r>
            <a:r>
              <a:rPr sz="4500" spc="-64" baseline="2730" dirty="0" smtClean="0">
                <a:latin typeface="Calibri"/>
                <a:cs typeface="Calibri"/>
              </a:rPr>
              <a:t>f</a:t>
            </a:r>
            <a:r>
              <a:rPr sz="4500" spc="0" baseline="2730" dirty="0" smtClean="0">
                <a:latin typeface="Calibri"/>
                <a:cs typeface="Calibri"/>
              </a:rPr>
              <a:t>ormazione,</a:t>
            </a:r>
            <a:r>
              <a:rPr sz="4500" spc="9" baseline="2730" dirty="0" smtClean="0">
                <a:latin typeface="Calibri"/>
                <a:cs typeface="Calibri"/>
              </a:rPr>
              <a:t> </a:t>
            </a:r>
            <a:r>
              <a:rPr sz="4500" spc="-44" baseline="2730" dirty="0" smtClean="0">
                <a:latin typeface="Calibri"/>
                <a:cs typeface="Calibri"/>
              </a:rPr>
              <a:t>v</a:t>
            </a:r>
            <a:r>
              <a:rPr sz="4500" spc="0" baseline="2730" dirty="0" smtClean="0">
                <a:latin typeface="Calibri"/>
                <a:cs typeface="Calibri"/>
              </a:rPr>
              <a:t>alu</a:t>
            </a:r>
            <a:r>
              <a:rPr sz="4500" spc="-39" baseline="2730" dirty="0" smtClean="0">
                <a:latin typeface="Calibri"/>
                <a:cs typeface="Calibri"/>
              </a:rPr>
              <a:t>t</a:t>
            </a:r>
            <a:r>
              <a:rPr sz="4500" spc="0" baseline="2730" dirty="0" smtClean="0">
                <a:latin typeface="Calibri"/>
                <a:cs typeface="Calibri"/>
              </a:rPr>
              <a:t>azione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7091" y="2719704"/>
            <a:ext cx="834475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d</a:t>
            </a:r>
            <a:r>
              <a:rPr sz="4500" spc="-9" baseline="2730" dirty="0" smtClean="0">
                <a:latin typeface="Calibri"/>
                <a:cs typeface="Calibri"/>
              </a:rPr>
              <a:t>e</a:t>
            </a:r>
            <a:r>
              <a:rPr sz="4500" spc="0" baseline="2730" dirty="0" smtClean="0">
                <a:latin typeface="Calibri"/>
                <a:cs typeface="Calibri"/>
              </a:rPr>
              <a:t>l</a:t>
            </a:r>
            <a:r>
              <a:rPr sz="4500" spc="-9" baseline="2730" dirty="0" smtClean="0">
                <a:latin typeface="Calibri"/>
                <a:cs typeface="Calibri"/>
              </a:rPr>
              <a:t>l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5291" y="2719704"/>
            <a:ext cx="1062127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p</a:t>
            </a:r>
            <a:r>
              <a:rPr sz="4500" spc="-54" baseline="2730" dirty="0" smtClean="0">
                <a:latin typeface="Calibri"/>
                <a:cs typeface="Calibri"/>
              </a:rPr>
              <a:t>r</a:t>
            </a:r>
            <a:r>
              <a:rPr sz="4500" spc="-9" baseline="2730" dirty="0" smtClean="0">
                <a:latin typeface="Calibri"/>
                <a:cs typeface="Calibri"/>
              </a:rPr>
              <a:t>o</a:t>
            </a:r>
            <a:r>
              <a:rPr sz="4500" spc="-25" baseline="2730" dirty="0" smtClean="0">
                <a:latin typeface="Calibri"/>
                <a:cs typeface="Calibri"/>
              </a:rPr>
              <a:t>v</a:t>
            </a:r>
            <a:r>
              <a:rPr sz="4500" spc="0" baseline="2730" dirty="0" smtClean="0">
                <a:latin typeface="Calibri"/>
                <a:cs typeface="Calibri"/>
              </a:rPr>
              <a:t>e,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29805" y="2719704"/>
            <a:ext cx="55973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nel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93304" y="2719704"/>
            <a:ext cx="100654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pr</a:t>
            </a:r>
            <a:r>
              <a:rPr sz="4500" spc="-14" baseline="2730" dirty="0" smtClean="0">
                <a:latin typeface="Calibri"/>
                <a:cs typeface="Calibri"/>
              </a:rPr>
              <a:t>i</a:t>
            </a:r>
            <a:r>
              <a:rPr sz="4500" spc="0" baseline="2730" dirty="0" smtClean="0">
                <a:latin typeface="Calibri"/>
                <a:cs typeface="Calibri"/>
              </a:rPr>
              <a:t>mo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3908679"/>
            <a:ext cx="3634013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al</a:t>
            </a:r>
            <a:r>
              <a:rPr sz="4500" spc="-9" baseline="2730" dirty="0" smtClean="0">
                <a:latin typeface="Calibri"/>
                <a:cs typeface="Calibri"/>
              </a:rPr>
              <a:t>l</a:t>
            </a:r>
            <a:r>
              <a:rPr sz="4500" spc="-219" baseline="2730" dirty="0" smtClean="0">
                <a:latin typeface="Calibri"/>
                <a:cs typeface="Calibri"/>
              </a:rPr>
              <a:t>’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ope</a:t>
            </a:r>
            <a:r>
              <a:rPr sz="4500" spc="-69" baseline="2730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500" spc="-19" baseline="2730" dirty="0" smtClean="0">
                <a:solidFill>
                  <a:srgbClr val="FF0000"/>
                </a:solidFill>
                <a:latin typeface="Calibri"/>
                <a:cs typeface="Calibri"/>
              </a:rPr>
              <a:t>at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o d</a:t>
            </a:r>
            <a:r>
              <a:rPr sz="4500" spc="-9" baseline="273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4500" spc="-9" baseline="273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doce</a:t>
            </a:r>
            <a:r>
              <a:rPr sz="4500" spc="-29" baseline="273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500" spc="-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9144" y="4731639"/>
            <a:ext cx="3879243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500" spc="-39" baseline="273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500" spc="-2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500" spc="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500" spc="-2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ARE LA DI</a:t>
            </a:r>
            <a:r>
              <a:rPr sz="4500" spc="-44" baseline="273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500" spc="-2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500" spc="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TICA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5554929"/>
            <a:ext cx="4000754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“non</a:t>
            </a:r>
            <a:r>
              <a:rPr sz="4500" spc="-14" baseline="2730" dirty="0" smtClean="0">
                <a:latin typeface="Calibri"/>
                <a:cs typeface="Calibri"/>
              </a:rPr>
              <a:t> </a:t>
            </a:r>
            <a:r>
              <a:rPr sz="4500" spc="-34" baseline="2730" dirty="0" smtClean="0">
                <a:latin typeface="Calibri"/>
                <a:cs typeface="Calibri"/>
              </a:rPr>
              <a:t>st</a:t>
            </a:r>
            <a:r>
              <a:rPr sz="4500" spc="0" baseline="2730" dirty="0" smtClean="0">
                <a:latin typeface="Calibri"/>
                <a:cs typeface="Calibri"/>
              </a:rPr>
              <a:t>abi</a:t>
            </a:r>
            <a:r>
              <a:rPr sz="4500" spc="-9" baseline="2730" dirty="0" smtClean="0">
                <a:latin typeface="Calibri"/>
                <a:cs typeface="Calibri"/>
              </a:rPr>
              <a:t>l</a:t>
            </a:r>
            <a:r>
              <a:rPr sz="4500" spc="0" baseline="2730" dirty="0" smtClean="0">
                <a:latin typeface="Calibri"/>
                <a:cs typeface="Calibri"/>
              </a:rPr>
              <a:t>iz</a:t>
            </a:r>
            <a:r>
              <a:rPr sz="4500" spc="-50" baseline="2730" dirty="0" smtClean="0">
                <a:latin typeface="Calibri"/>
                <a:cs typeface="Calibri"/>
              </a:rPr>
              <a:t>z</a:t>
            </a:r>
            <a:r>
              <a:rPr sz="4500" spc="0" baseline="2730" dirty="0" smtClean="0">
                <a:latin typeface="Calibri"/>
                <a:cs typeface="Calibri"/>
              </a:rPr>
              <a:t>a</a:t>
            </a:r>
            <a:r>
              <a:rPr sz="4500" spc="-34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e l</a:t>
            </a:r>
            <a:r>
              <a:rPr sz="4500" spc="-229" baseline="2730" dirty="0" smtClean="0">
                <a:latin typeface="Calibri"/>
                <a:cs typeface="Calibri"/>
              </a:rPr>
              <a:t>’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9" baseline="2730" dirty="0" smtClean="0">
                <a:latin typeface="Calibri"/>
                <a:cs typeface="Calibri"/>
              </a:rPr>
              <a:t>r</a:t>
            </a:r>
            <a:r>
              <a:rPr sz="4500" spc="-50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r>
              <a:rPr sz="4500" spc="-34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e”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1600136"/>
            <a:ext cx="8229600" cy="45260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40">
              <a:lnSpc>
                <a:spcPts val="3329"/>
              </a:lnSpc>
              <a:spcBef>
                <a:spcPts val="166"/>
              </a:spcBef>
            </a:pPr>
            <a:r>
              <a:rPr sz="4500" spc="0" baseline="2898" dirty="0" smtClean="0">
                <a:latin typeface="Arial"/>
                <a:cs typeface="Arial"/>
              </a:rPr>
              <a:t>•</a:t>
            </a:r>
            <a:r>
              <a:rPr sz="4500" spc="820" baseline="2898" dirty="0" smtClean="0">
                <a:latin typeface="Arial"/>
                <a:cs typeface="Arial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Dov</a:t>
            </a:r>
            <a:r>
              <a:rPr sz="4500" spc="-44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9" baseline="2730" dirty="0" smtClean="0">
                <a:latin typeface="Calibri"/>
                <a:cs typeface="Calibri"/>
              </a:rPr>
              <a:t>b</a:t>
            </a:r>
            <a:r>
              <a:rPr sz="4500" spc="0" baseline="2730" dirty="0" smtClean="0">
                <a:latin typeface="Calibri"/>
                <a:cs typeface="Calibri"/>
              </a:rPr>
              <a:t>be</a:t>
            </a:r>
            <a:r>
              <a:rPr sz="4500" spc="-9" baseline="2730" dirty="0" smtClean="0">
                <a:latin typeface="Calibri"/>
                <a:cs typeface="Calibri"/>
              </a:rPr>
              <a:t> e</a:t>
            </a:r>
            <a:r>
              <a:rPr sz="4500" spc="0" baseline="2730" dirty="0" smtClean="0">
                <a:latin typeface="Calibri"/>
                <a:cs typeface="Calibri"/>
              </a:rPr>
              <a:t>sse</a:t>
            </a:r>
            <a:r>
              <a:rPr sz="4500" spc="-34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una </a:t>
            </a:r>
            <a:r>
              <a:rPr sz="4500" spc="-9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i</a:t>
            </a:r>
            <a:r>
              <a:rPr sz="4500" spc="-9" baseline="2730" dirty="0" smtClean="0">
                <a:latin typeface="Calibri"/>
                <a:cs typeface="Calibri"/>
              </a:rPr>
              <a:t>l</a:t>
            </a:r>
            <a:r>
              <a:rPr sz="4500" spc="-14" baseline="2730" dirty="0" smtClean="0">
                <a:latin typeface="Calibri"/>
                <a:cs typeface="Calibri"/>
              </a:rPr>
              <a:t>e</a:t>
            </a:r>
            <a:r>
              <a:rPr sz="4500" spc="-44" baseline="2730" dirty="0" smtClean="0">
                <a:latin typeface="Calibri"/>
                <a:cs typeface="Calibri"/>
              </a:rPr>
              <a:t>v</a:t>
            </a:r>
            <a:r>
              <a:rPr sz="4500" spc="0" baseline="2730" dirty="0" smtClean="0">
                <a:latin typeface="Calibri"/>
                <a:cs typeface="Calibri"/>
              </a:rPr>
              <a:t>azione</a:t>
            </a:r>
            <a:r>
              <a:rPr sz="4500" spc="14" baseline="2730" dirty="0" smtClean="0">
                <a:latin typeface="Calibri"/>
                <a:cs typeface="Calibri"/>
              </a:rPr>
              <a:t> </a:t>
            </a:r>
            <a:r>
              <a:rPr sz="4500" spc="-164" baseline="2730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4500" spc="-2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500" spc="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500" spc="-234" baseline="273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4500" spc="-50" baseline="273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500" spc="0" baseline="2730" dirty="0" smtClean="0">
                <a:solidFill>
                  <a:srgbClr val="FF0000"/>
                </a:solidFill>
                <a:latin typeface="Calibri"/>
                <a:cs typeface="Calibri"/>
              </a:rPr>
              <a:t>AL</a:t>
            </a:r>
            <a:endParaRPr sz="3000">
              <a:latin typeface="Calibri"/>
              <a:cs typeface="Calibri"/>
            </a:endParaRPr>
          </a:p>
          <a:p>
            <a:pPr marL="434644" marR="197563">
              <a:lnSpc>
                <a:spcPct val="159722"/>
              </a:lnSpc>
              <a:spcBef>
                <a:spcPts val="686"/>
              </a:spcBef>
            </a:pP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39" dirty="0" smtClean="0">
                <a:latin typeface="Calibri"/>
                <a:cs typeface="Calibri"/>
              </a:rPr>
              <a:t>s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no  o </a:t>
            </a:r>
            <a:r>
              <a:rPr sz="3000" spc="-25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oi</a:t>
            </a:r>
            <a:r>
              <a:rPr sz="3000" spc="-54" dirty="0" smtClean="0">
                <a:latin typeface="Calibri"/>
                <a:cs typeface="Calibri"/>
              </a:rPr>
              <a:t>n</a:t>
            </a:r>
            <a:r>
              <a:rPr sz="3000" spc="-25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ol</a:t>
            </a:r>
            <a:r>
              <a:rPr sz="3000" spc="-25" dirty="0" smtClean="0">
                <a:latin typeface="Calibri"/>
                <a:cs typeface="Calibri"/>
              </a:rPr>
              <a:t>g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n</a:t>
            </a:r>
            <a:r>
              <a:rPr sz="3000" spc="0" dirty="0" smtClean="0">
                <a:latin typeface="Calibri"/>
                <a:cs typeface="Calibri"/>
              </a:rPr>
              <a:t>dolo s</a:t>
            </a:r>
            <a:r>
              <a:rPr sz="3000" spc="4" dirty="0" smtClean="0">
                <a:latin typeface="Calibri"/>
                <a:cs typeface="Calibri"/>
              </a:rPr>
              <a:t>o</a:t>
            </a:r>
            <a:r>
              <a:rPr sz="3000" spc="0" dirty="0" smtClean="0">
                <a:latin typeface="Calibri"/>
                <a:cs typeface="Calibri"/>
              </a:rPr>
              <a:t>lo in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alcune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-69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asi ( </a:t>
            </a:r>
            <a:r>
              <a:rPr sz="3000" spc="-9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s. anno </a:t>
            </a:r>
            <a:r>
              <a:rPr sz="3000" spc="-9" dirty="0" smtClean="0">
                <a:latin typeface="Calibri"/>
                <a:cs typeface="Calibri"/>
              </a:rPr>
              <a:t>d</a:t>
            </a:r>
            <a:r>
              <a:rPr sz="3000" spc="0" dirty="0" smtClean="0">
                <a:latin typeface="Calibri"/>
                <a:cs typeface="Calibri"/>
              </a:rPr>
              <a:t>i p</a:t>
            </a:r>
            <a:r>
              <a:rPr sz="3000" spc="-5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r>
              <a:rPr sz="3000" spc="-19" dirty="0" smtClean="0">
                <a:latin typeface="Calibri"/>
                <a:cs typeface="Calibri"/>
              </a:rPr>
              <a:t>ge</a:t>
            </a:r>
            <a:r>
              <a:rPr sz="3000" spc="-44" dirty="0" smtClean="0">
                <a:latin typeface="Calibri"/>
                <a:cs typeface="Calibri"/>
              </a:rPr>
              <a:t>t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azione</a:t>
            </a:r>
            <a:r>
              <a:rPr sz="3000" spc="4" dirty="0" smtClean="0">
                <a:latin typeface="Calibri"/>
                <a:cs typeface="Calibri"/>
              </a:rPr>
              <a:t>…</a:t>
            </a:r>
            <a:r>
              <a:rPr sz="3000" spc="0" dirty="0" smtClean="0">
                <a:latin typeface="Calibri"/>
                <a:cs typeface="Calibri"/>
              </a:rPr>
              <a:t>)</a:t>
            </a:r>
            <a:endParaRPr sz="3000">
              <a:latin typeface="Calibri"/>
              <a:cs typeface="Calibri"/>
            </a:endParaRPr>
          </a:p>
          <a:p>
            <a:pPr marL="91440">
              <a:lnSpc>
                <a:spcPts val="3600"/>
              </a:lnSpc>
            </a:pPr>
            <a:r>
              <a:rPr sz="4500" spc="0" baseline="1932" dirty="0" smtClean="0">
                <a:latin typeface="Arial"/>
                <a:cs typeface="Arial"/>
              </a:rPr>
              <a:t>•</a:t>
            </a:r>
            <a:r>
              <a:rPr sz="4500" spc="820" baseline="1932" dirty="0" smtClean="0">
                <a:latin typeface="Arial"/>
                <a:cs typeface="Arial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Dov</a:t>
            </a:r>
            <a:r>
              <a:rPr sz="4500" spc="-44" baseline="1820" dirty="0" smtClean="0">
                <a:latin typeface="Calibri"/>
                <a:cs typeface="Calibri"/>
              </a:rPr>
              <a:t>r</a:t>
            </a:r>
            <a:r>
              <a:rPr sz="4500" spc="0" baseline="1820" dirty="0" smtClean="0">
                <a:latin typeface="Calibri"/>
                <a:cs typeface="Calibri"/>
              </a:rPr>
              <a:t>e</a:t>
            </a:r>
            <a:r>
              <a:rPr sz="4500" spc="-9" baseline="1820" dirty="0" smtClean="0">
                <a:latin typeface="Calibri"/>
                <a:cs typeface="Calibri"/>
              </a:rPr>
              <a:t>b</a:t>
            </a:r>
            <a:r>
              <a:rPr sz="4500" spc="0" baseline="1820" dirty="0" smtClean="0">
                <a:latin typeface="Calibri"/>
                <a:cs typeface="Calibri"/>
              </a:rPr>
              <a:t>be</a:t>
            </a:r>
            <a:r>
              <a:rPr sz="4500" spc="-9" baseline="1820" dirty="0" smtClean="0">
                <a:latin typeface="Calibri"/>
                <a:cs typeface="Calibri"/>
              </a:rPr>
              <a:t> e</a:t>
            </a:r>
            <a:r>
              <a:rPr sz="4500" spc="0" baseline="1820" dirty="0" smtClean="0">
                <a:latin typeface="Calibri"/>
                <a:cs typeface="Calibri"/>
              </a:rPr>
              <a:t>sse</a:t>
            </a:r>
            <a:r>
              <a:rPr sz="4500" spc="-34" baseline="1820" dirty="0" smtClean="0">
                <a:latin typeface="Calibri"/>
                <a:cs typeface="Calibri"/>
              </a:rPr>
              <a:t>r</a:t>
            </a:r>
            <a:r>
              <a:rPr sz="4500" spc="0" baseline="1820" dirty="0" smtClean="0">
                <a:latin typeface="Calibri"/>
                <a:cs typeface="Calibri"/>
              </a:rPr>
              <a:t>e</a:t>
            </a:r>
            <a:r>
              <a:rPr sz="4500" spc="-9" baseline="1820" dirty="0" smtClean="0">
                <a:latin typeface="Calibri"/>
                <a:cs typeface="Calibri"/>
              </a:rPr>
              <a:t> </a:t>
            </a:r>
            <a:r>
              <a:rPr sz="4500" spc="-64" baseline="1820" dirty="0" smtClean="0">
                <a:latin typeface="Calibri"/>
                <a:cs typeface="Calibri"/>
              </a:rPr>
              <a:t>f</a:t>
            </a:r>
            <a:r>
              <a:rPr sz="4500" spc="-19" baseline="1820" dirty="0" smtClean="0">
                <a:latin typeface="Calibri"/>
                <a:cs typeface="Calibri"/>
              </a:rPr>
              <a:t>a</a:t>
            </a:r>
            <a:r>
              <a:rPr sz="4500" spc="-44" baseline="1820" dirty="0" smtClean="0">
                <a:latin typeface="Calibri"/>
                <a:cs typeface="Calibri"/>
              </a:rPr>
              <a:t>t</a:t>
            </a:r>
            <a:r>
              <a:rPr sz="4500" spc="-34" baseline="1820" dirty="0" smtClean="0">
                <a:latin typeface="Calibri"/>
                <a:cs typeface="Calibri"/>
              </a:rPr>
              <a:t>t</a:t>
            </a:r>
            <a:r>
              <a:rPr sz="4500" spc="0" baseline="1820" dirty="0" smtClean="0">
                <a:latin typeface="Calibri"/>
                <a:cs typeface="Calibri"/>
              </a:rPr>
              <a:t>a</a:t>
            </a:r>
            <a:r>
              <a:rPr sz="4500" spc="-14" baseline="1820" dirty="0" smtClean="0">
                <a:latin typeface="Calibri"/>
                <a:cs typeface="Calibri"/>
              </a:rPr>
              <a:t> </a:t>
            </a:r>
            <a:r>
              <a:rPr sz="4500" spc="-19" baseline="1820" dirty="0" smtClean="0">
                <a:latin typeface="Calibri"/>
                <a:cs typeface="Calibri"/>
              </a:rPr>
              <a:t>c</a:t>
            </a:r>
            <a:r>
              <a:rPr sz="4500" spc="0" baseline="1820" dirty="0" smtClean="0">
                <a:latin typeface="Calibri"/>
                <a:cs typeface="Calibri"/>
              </a:rPr>
              <a:t>on </a:t>
            </a:r>
            <a:r>
              <a:rPr sz="4500" spc="-19" baseline="182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500" spc="0" baseline="1820" dirty="0" smtClean="0">
                <a:solidFill>
                  <a:srgbClr val="FF0000"/>
                </a:solidFill>
                <a:latin typeface="Calibri"/>
                <a:cs typeface="Calibri"/>
              </a:rPr>
              <a:t>TRUMENTI</a:t>
            </a:r>
            <a:r>
              <a:rPr sz="4500" spc="-14" baseline="1820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vic</a:t>
            </a:r>
            <a:r>
              <a:rPr sz="4500" spc="-4" baseline="1820" dirty="0" smtClean="0">
                <a:latin typeface="Calibri"/>
                <a:cs typeface="Calibri"/>
              </a:rPr>
              <a:t>i</a:t>
            </a:r>
            <a:r>
              <a:rPr sz="4500" spc="0" baseline="1820" dirty="0" smtClean="0">
                <a:latin typeface="Calibri"/>
                <a:cs typeface="Calibri"/>
              </a:rPr>
              <a:t>ni</a:t>
            </a:r>
            <a:endParaRPr sz="3000">
              <a:latin typeface="Calibri"/>
              <a:cs typeface="Calibri"/>
            </a:endParaRPr>
          </a:p>
          <a:p>
            <a:pPr marL="91440">
              <a:lnSpc>
                <a:spcPct val="101725"/>
              </a:lnSpc>
              <a:spcBef>
                <a:spcPts val="2639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r>
              <a:rPr sz="3000" spc="820" dirty="0" smtClean="0">
                <a:latin typeface="Arial"/>
                <a:cs typeface="Arial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Dov</a:t>
            </a:r>
            <a:r>
              <a:rPr sz="3000" spc="-4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b</a:t>
            </a:r>
            <a:r>
              <a:rPr sz="3000" spc="0" dirty="0" smtClean="0">
                <a:latin typeface="Calibri"/>
                <a:cs typeface="Calibri"/>
              </a:rPr>
              <a:t>be</a:t>
            </a:r>
            <a:r>
              <a:rPr sz="3000" spc="-9" dirty="0" smtClean="0">
                <a:latin typeface="Calibri"/>
                <a:cs typeface="Calibri"/>
              </a:rPr>
              <a:t> e</a:t>
            </a:r>
            <a:r>
              <a:rPr sz="3000" spc="0" dirty="0" smtClean="0">
                <a:latin typeface="Calibri"/>
                <a:cs typeface="Calibri"/>
              </a:rPr>
              <a:t>sse</a:t>
            </a:r>
            <a:r>
              <a:rPr sz="3000" spc="-3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f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nal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z</a:t>
            </a:r>
            <a:r>
              <a:rPr sz="3000" spc="-39" dirty="0" smtClean="0">
                <a:latin typeface="Calibri"/>
                <a:cs typeface="Calibri"/>
              </a:rPr>
              <a:t>z</a:t>
            </a:r>
            <a:r>
              <a:rPr sz="3000" spc="-19" dirty="0" smtClean="0">
                <a:latin typeface="Calibri"/>
                <a:cs typeface="Calibri"/>
              </a:rPr>
              <a:t>a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sop</a:t>
            </a:r>
            <a:r>
              <a:rPr sz="3000" spc="-59" dirty="0" smtClean="0">
                <a:latin typeface="Calibri"/>
                <a:cs typeface="Calibri"/>
              </a:rPr>
              <a:t>r</a:t>
            </a:r>
            <a:r>
              <a:rPr sz="3000" spc="-19" dirty="0" smtClean="0">
                <a:latin typeface="Calibri"/>
                <a:cs typeface="Calibri"/>
              </a:rPr>
              <a:t>a</a:t>
            </a:r>
            <a:r>
              <a:rPr sz="3000" spc="-4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tu</a:t>
            </a:r>
            <a:r>
              <a:rPr sz="3000" spc="-44" dirty="0" smtClean="0">
                <a:latin typeface="Calibri"/>
                <a:cs typeface="Calibri"/>
              </a:rPr>
              <a:t>t</a:t>
            </a:r>
            <a:r>
              <a:rPr sz="3000" spc="-19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ad</a:t>
            </a:r>
            <a:endParaRPr sz="3000">
              <a:latin typeface="Calibri"/>
              <a:cs typeface="Calibri"/>
            </a:endParaRPr>
          </a:p>
          <a:p>
            <a:pPr marL="91440">
              <a:lnSpc>
                <a:spcPct val="101725"/>
              </a:lnSpc>
              <a:spcBef>
                <a:spcPts val="2820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r>
              <a:rPr sz="3000" spc="820" dirty="0" smtClean="0">
                <a:latin typeface="Arial"/>
                <a:cs typeface="Arial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Do</a:t>
            </a:r>
            <a:r>
              <a:rPr sz="3000" spc="-9" dirty="0" smtClean="0">
                <a:latin typeface="Calibri"/>
                <a:cs typeface="Calibri"/>
              </a:rPr>
              <a:t>v</a:t>
            </a:r>
            <a:r>
              <a:rPr sz="3000" spc="-39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b</a:t>
            </a:r>
            <a:r>
              <a:rPr sz="3000" spc="0" dirty="0" smtClean="0">
                <a:latin typeface="Calibri"/>
                <a:cs typeface="Calibri"/>
              </a:rPr>
              <a:t>be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-14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sse</a:t>
            </a:r>
            <a:r>
              <a:rPr sz="3000" spc="-39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solidFill>
                  <a:srgbClr val="FF0000"/>
                </a:solidFill>
                <a:latin typeface="Calibri"/>
                <a:cs typeface="Calibri"/>
              </a:rPr>
              <a:t>TEMP</a:t>
            </a:r>
            <a:r>
              <a:rPr sz="3000" spc="-2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000" spc="-19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000" spc="0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3000" spc="-139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000" spc="0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spc="-25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(= imm</a:t>
            </a:r>
            <a:r>
              <a:rPr sz="3000" spc="-9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d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-19" dirty="0" smtClean="0">
                <a:latin typeface="Calibri"/>
                <a:cs typeface="Calibri"/>
              </a:rPr>
              <a:t>a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a)</a:t>
            </a:r>
            <a:r>
              <a:rPr sz="3000" spc="677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per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714349" y="2590800"/>
            <a:ext cx="7572375" cy="2552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835021" y="830707"/>
            <a:ext cx="5104597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0" baseline="3034" dirty="0" smtClean="0">
                <a:latin typeface="Calibri"/>
                <a:cs typeface="Calibri"/>
              </a:rPr>
              <a:t>I modelli</a:t>
            </a:r>
            <a:r>
              <a:rPr sz="5400" b="1" spc="19" baseline="3034" dirty="0" smtClean="0">
                <a:latin typeface="Calibri"/>
                <a:cs typeface="Calibri"/>
              </a:rPr>
              <a:t> </a:t>
            </a:r>
            <a:r>
              <a:rPr sz="5400" b="1" spc="0" baseline="3034" dirty="0" smtClean="0">
                <a:latin typeface="Calibri"/>
                <a:cs typeface="Calibri"/>
              </a:rPr>
              <a:t>di ide</a:t>
            </a:r>
            <a:r>
              <a:rPr sz="5400" b="1" spc="-29" baseline="3034" dirty="0" smtClean="0">
                <a:latin typeface="Calibri"/>
                <a:cs typeface="Calibri"/>
              </a:rPr>
              <a:t>n</a:t>
            </a:r>
            <a:r>
              <a:rPr sz="5400" b="1" spc="0" baseline="3034" dirty="0" smtClean="0">
                <a:latin typeface="Calibri"/>
                <a:cs typeface="Calibri"/>
              </a:rPr>
              <a:t>tifi</a:t>
            </a:r>
            <a:r>
              <a:rPr sz="5400" b="1" spc="-9" baseline="3034" dirty="0" smtClean="0">
                <a:latin typeface="Calibri"/>
                <a:cs typeface="Calibri"/>
              </a:rPr>
              <a:t>c</a:t>
            </a:r>
            <a:r>
              <a:rPr sz="5400" b="1" spc="0" baseline="3034" dirty="0" smtClean="0">
                <a:latin typeface="Calibri"/>
                <a:cs typeface="Calibri"/>
              </a:rPr>
              <a:t>azione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2161" y="1379372"/>
            <a:ext cx="1024896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="1" spc="0" baseline="3034" dirty="0" smtClean="0">
                <a:latin typeface="Calibri"/>
                <a:cs typeface="Calibri"/>
              </a:rPr>
              <a:t>delle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4938" y="1379372"/>
            <a:ext cx="1782974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="1" spc="0" baseline="3034" dirty="0" smtClean="0">
                <a:latin typeface="Calibri"/>
                <a:cs typeface="Calibri"/>
              </a:rPr>
              <a:t>difficol</a:t>
            </a:r>
            <a:r>
              <a:rPr sz="5400" b="1" spc="-39" baseline="3034" dirty="0" smtClean="0">
                <a:latin typeface="Calibri"/>
                <a:cs typeface="Calibri"/>
              </a:rPr>
              <a:t>t</a:t>
            </a:r>
            <a:r>
              <a:rPr sz="5400" b="1" spc="0" baseline="3034" dirty="0" smtClean="0">
                <a:latin typeface="Calibri"/>
                <a:cs typeface="Calibri"/>
              </a:rPr>
              <a:t>à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77441" y="1379372"/>
            <a:ext cx="451898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="1" spc="0" baseline="3034" dirty="0" smtClean="0">
                <a:latin typeface="Calibri"/>
                <a:cs typeface="Calibri"/>
              </a:rPr>
              <a:t>di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39064" y="1379372"/>
            <a:ext cx="3044747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="1" spc="0" baseline="3034" dirty="0" smtClean="0">
                <a:latin typeface="Calibri"/>
                <a:cs typeface="Calibri"/>
              </a:rPr>
              <a:t>app</a:t>
            </a:r>
            <a:r>
              <a:rPr sz="5400" b="1" spc="-34" baseline="3034" dirty="0" smtClean="0">
                <a:latin typeface="Calibri"/>
                <a:cs typeface="Calibri"/>
              </a:rPr>
              <a:t>r</a:t>
            </a:r>
            <a:r>
              <a:rPr sz="5400" b="1" spc="0" baseline="3034" dirty="0" smtClean="0">
                <a:latin typeface="Calibri"/>
                <a:cs typeface="Calibri"/>
              </a:rPr>
              <a:t>endime</a:t>
            </a:r>
            <a:r>
              <a:rPr sz="5400" b="1" spc="-39" baseline="3034" dirty="0" smtClean="0">
                <a:latin typeface="Calibri"/>
                <a:cs typeface="Calibri"/>
              </a:rPr>
              <a:t>nt</a:t>
            </a:r>
            <a:r>
              <a:rPr sz="5400" b="1" spc="0" baseline="3034" dirty="0" smtClean="0">
                <a:latin typeface="Calibri"/>
                <a:cs typeface="Calibri"/>
              </a:rPr>
              <a:t>o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285724" y="1143000"/>
            <a:ext cx="8644026" cy="5286413"/>
          </a:xfrm>
          <a:custGeom>
            <a:avLst/>
            <a:gdLst/>
            <a:ahLst/>
            <a:cxnLst/>
            <a:rect l="l" t="t" r="r" b="b"/>
            <a:pathLst>
              <a:path w="8644026" h="5286413">
                <a:moveTo>
                  <a:pt x="0" y="2643251"/>
                </a:moveTo>
                <a:lnTo>
                  <a:pt x="14327" y="2860025"/>
                </a:lnTo>
                <a:lnTo>
                  <a:pt x="56566" y="3071975"/>
                </a:lnTo>
                <a:lnTo>
                  <a:pt x="125607" y="3278420"/>
                </a:lnTo>
                <a:lnTo>
                  <a:pt x="220335" y="3478679"/>
                </a:lnTo>
                <a:lnTo>
                  <a:pt x="339639" y="3672072"/>
                </a:lnTo>
                <a:lnTo>
                  <a:pt x="482407" y="3857918"/>
                </a:lnTo>
                <a:lnTo>
                  <a:pt x="647526" y="4035538"/>
                </a:lnTo>
                <a:lnTo>
                  <a:pt x="833884" y="4204250"/>
                </a:lnTo>
                <a:lnTo>
                  <a:pt x="1040369" y="4363376"/>
                </a:lnTo>
                <a:lnTo>
                  <a:pt x="1265869" y="4512233"/>
                </a:lnTo>
                <a:lnTo>
                  <a:pt x="1509271" y="4650143"/>
                </a:lnTo>
                <a:lnTo>
                  <a:pt x="1769462" y="4776424"/>
                </a:lnTo>
                <a:lnTo>
                  <a:pt x="2045332" y="4890397"/>
                </a:lnTo>
                <a:lnTo>
                  <a:pt x="2335766" y="4991380"/>
                </a:lnTo>
                <a:lnTo>
                  <a:pt x="2639654" y="5078694"/>
                </a:lnTo>
                <a:lnTo>
                  <a:pt x="2955883" y="5151659"/>
                </a:lnTo>
                <a:lnTo>
                  <a:pt x="3283341" y="5209593"/>
                </a:lnTo>
                <a:lnTo>
                  <a:pt x="3620914" y="5251817"/>
                </a:lnTo>
                <a:lnTo>
                  <a:pt x="3967492" y="5277650"/>
                </a:lnTo>
                <a:lnTo>
                  <a:pt x="4321962" y="5286413"/>
                </a:lnTo>
                <a:lnTo>
                  <a:pt x="4676432" y="5277650"/>
                </a:lnTo>
                <a:lnTo>
                  <a:pt x="5023012" y="5251817"/>
                </a:lnTo>
                <a:lnTo>
                  <a:pt x="5360589" y="5209593"/>
                </a:lnTo>
                <a:lnTo>
                  <a:pt x="5688051" y="5151659"/>
                </a:lnTo>
                <a:lnTo>
                  <a:pt x="6004285" y="5078694"/>
                </a:lnTo>
                <a:lnTo>
                  <a:pt x="6308179" y="4991380"/>
                </a:lnTo>
                <a:lnTo>
                  <a:pt x="6598621" y="4890397"/>
                </a:lnTo>
                <a:lnTo>
                  <a:pt x="6874497" y="4776424"/>
                </a:lnTo>
                <a:lnTo>
                  <a:pt x="7134696" y="4650143"/>
                </a:lnTo>
                <a:lnTo>
                  <a:pt x="7378106" y="4512233"/>
                </a:lnTo>
                <a:lnTo>
                  <a:pt x="7603613" y="4363376"/>
                </a:lnTo>
                <a:lnTo>
                  <a:pt x="7810105" y="4204250"/>
                </a:lnTo>
                <a:lnTo>
                  <a:pt x="7996471" y="4035538"/>
                </a:lnTo>
                <a:lnTo>
                  <a:pt x="8161596" y="3857918"/>
                </a:lnTo>
                <a:lnTo>
                  <a:pt x="8304370" y="3672072"/>
                </a:lnTo>
                <a:lnTo>
                  <a:pt x="8423680" y="3478679"/>
                </a:lnTo>
                <a:lnTo>
                  <a:pt x="8518413" y="3278420"/>
                </a:lnTo>
                <a:lnTo>
                  <a:pt x="8587456" y="3071975"/>
                </a:lnTo>
                <a:lnTo>
                  <a:pt x="8629698" y="2860025"/>
                </a:lnTo>
                <a:lnTo>
                  <a:pt x="8644026" y="2643251"/>
                </a:lnTo>
                <a:lnTo>
                  <a:pt x="8629698" y="2426458"/>
                </a:lnTo>
                <a:lnTo>
                  <a:pt x="8587456" y="2214492"/>
                </a:lnTo>
                <a:lnTo>
                  <a:pt x="8518413" y="2008034"/>
                </a:lnTo>
                <a:lnTo>
                  <a:pt x="8423680" y="1807764"/>
                </a:lnTo>
                <a:lnTo>
                  <a:pt x="8304370" y="1614362"/>
                </a:lnTo>
                <a:lnTo>
                  <a:pt x="8161596" y="1428508"/>
                </a:lnTo>
                <a:lnTo>
                  <a:pt x="7996471" y="1250882"/>
                </a:lnTo>
                <a:lnTo>
                  <a:pt x="7810105" y="1082164"/>
                </a:lnTo>
                <a:lnTo>
                  <a:pt x="7603613" y="923036"/>
                </a:lnTo>
                <a:lnTo>
                  <a:pt x="7378106" y="774176"/>
                </a:lnTo>
                <a:lnTo>
                  <a:pt x="7134696" y="636265"/>
                </a:lnTo>
                <a:lnTo>
                  <a:pt x="6874497" y="509983"/>
                </a:lnTo>
                <a:lnTo>
                  <a:pt x="6598621" y="396010"/>
                </a:lnTo>
                <a:lnTo>
                  <a:pt x="6308179" y="295027"/>
                </a:lnTo>
                <a:lnTo>
                  <a:pt x="6004285" y="207714"/>
                </a:lnTo>
                <a:lnTo>
                  <a:pt x="5688051" y="134751"/>
                </a:lnTo>
                <a:lnTo>
                  <a:pt x="5360589" y="76817"/>
                </a:lnTo>
                <a:lnTo>
                  <a:pt x="5023012" y="34594"/>
                </a:lnTo>
                <a:lnTo>
                  <a:pt x="4676432" y="8762"/>
                </a:lnTo>
                <a:lnTo>
                  <a:pt x="4321962" y="0"/>
                </a:lnTo>
                <a:lnTo>
                  <a:pt x="3967492" y="8762"/>
                </a:lnTo>
                <a:lnTo>
                  <a:pt x="3620914" y="34594"/>
                </a:lnTo>
                <a:lnTo>
                  <a:pt x="3283341" y="76817"/>
                </a:lnTo>
                <a:lnTo>
                  <a:pt x="2955883" y="134751"/>
                </a:lnTo>
                <a:lnTo>
                  <a:pt x="2639654" y="207714"/>
                </a:lnTo>
                <a:lnTo>
                  <a:pt x="2335766" y="295027"/>
                </a:lnTo>
                <a:lnTo>
                  <a:pt x="2045332" y="396010"/>
                </a:lnTo>
                <a:lnTo>
                  <a:pt x="1769462" y="509983"/>
                </a:lnTo>
                <a:lnTo>
                  <a:pt x="1509271" y="636265"/>
                </a:lnTo>
                <a:lnTo>
                  <a:pt x="1265869" y="774176"/>
                </a:lnTo>
                <a:lnTo>
                  <a:pt x="1040369" y="923036"/>
                </a:lnTo>
                <a:lnTo>
                  <a:pt x="833884" y="1082164"/>
                </a:lnTo>
                <a:lnTo>
                  <a:pt x="647526" y="1250882"/>
                </a:lnTo>
                <a:lnTo>
                  <a:pt x="482407" y="1428508"/>
                </a:lnTo>
                <a:lnTo>
                  <a:pt x="339639" y="1614362"/>
                </a:lnTo>
                <a:lnTo>
                  <a:pt x="220335" y="1807764"/>
                </a:lnTo>
                <a:lnTo>
                  <a:pt x="125607" y="2008034"/>
                </a:lnTo>
                <a:lnTo>
                  <a:pt x="56566" y="2214492"/>
                </a:lnTo>
                <a:lnTo>
                  <a:pt x="14327" y="2426458"/>
                </a:lnTo>
                <a:lnTo>
                  <a:pt x="0" y="264325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85724" y="1143000"/>
            <a:ext cx="8644026" cy="5286413"/>
          </a:xfrm>
          <a:custGeom>
            <a:avLst/>
            <a:gdLst/>
            <a:ahLst/>
            <a:cxnLst/>
            <a:rect l="l" t="t" r="r" b="b"/>
            <a:pathLst>
              <a:path w="8644026" h="5286413">
                <a:moveTo>
                  <a:pt x="0" y="2643251"/>
                </a:moveTo>
                <a:lnTo>
                  <a:pt x="14327" y="2426458"/>
                </a:lnTo>
                <a:lnTo>
                  <a:pt x="56566" y="2214492"/>
                </a:lnTo>
                <a:lnTo>
                  <a:pt x="125607" y="2008034"/>
                </a:lnTo>
                <a:lnTo>
                  <a:pt x="220335" y="1807764"/>
                </a:lnTo>
                <a:lnTo>
                  <a:pt x="339639" y="1614362"/>
                </a:lnTo>
                <a:lnTo>
                  <a:pt x="482407" y="1428508"/>
                </a:lnTo>
                <a:lnTo>
                  <a:pt x="647526" y="1250882"/>
                </a:lnTo>
                <a:lnTo>
                  <a:pt x="833884" y="1082164"/>
                </a:lnTo>
                <a:lnTo>
                  <a:pt x="1040369" y="923036"/>
                </a:lnTo>
                <a:lnTo>
                  <a:pt x="1265869" y="774176"/>
                </a:lnTo>
                <a:lnTo>
                  <a:pt x="1509271" y="636265"/>
                </a:lnTo>
                <a:lnTo>
                  <a:pt x="1769462" y="509983"/>
                </a:lnTo>
                <a:lnTo>
                  <a:pt x="2045332" y="396010"/>
                </a:lnTo>
                <a:lnTo>
                  <a:pt x="2335766" y="295027"/>
                </a:lnTo>
                <a:lnTo>
                  <a:pt x="2639654" y="207714"/>
                </a:lnTo>
                <a:lnTo>
                  <a:pt x="2955883" y="134751"/>
                </a:lnTo>
                <a:lnTo>
                  <a:pt x="3283341" y="76817"/>
                </a:lnTo>
                <a:lnTo>
                  <a:pt x="3620914" y="34594"/>
                </a:lnTo>
                <a:lnTo>
                  <a:pt x="3967492" y="8762"/>
                </a:lnTo>
                <a:lnTo>
                  <a:pt x="4321962" y="0"/>
                </a:lnTo>
                <a:lnTo>
                  <a:pt x="4676432" y="8762"/>
                </a:lnTo>
                <a:lnTo>
                  <a:pt x="5023012" y="34594"/>
                </a:lnTo>
                <a:lnTo>
                  <a:pt x="5360589" y="76817"/>
                </a:lnTo>
                <a:lnTo>
                  <a:pt x="5688051" y="134751"/>
                </a:lnTo>
                <a:lnTo>
                  <a:pt x="6004285" y="207714"/>
                </a:lnTo>
                <a:lnTo>
                  <a:pt x="6308179" y="295027"/>
                </a:lnTo>
                <a:lnTo>
                  <a:pt x="6598621" y="396010"/>
                </a:lnTo>
                <a:lnTo>
                  <a:pt x="6874497" y="509983"/>
                </a:lnTo>
                <a:lnTo>
                  <a:pt x="7134696" y="636265"/>
                </a:lnTo>
                <a:lnTo>
                  <a:pt x="7378106" y="774176"/>
                </a:lnTo>
                <a:lnTo>
                  <a:pt x="7603613" y="923036"/>
                </a:lnTo>
                <a:lnTo>
                  <a:pt x="7810105" y="1082164"/>
                </a:lnTo>
                <a:lnTo>
                  <a:pt x="7996471" y="1250882"/>
                </a:lnTo>
                <a:lnTo>
                  <a:pt x="8161596" y="1428508"/>
                </a:lnTo>
                <a:lnTo>
                  <a:pt x="8304370" y="1614362"/>
                </a:lnTo>
                <a:lnTo>
                  <a:pt x="8423680" y="1807764"/>
                </a:lnTo>
                <a:lnTo>
                  <a:pt x="8518413" y="2008034"/>
                </a:lnTo>
                <a:lnTo>
                  <a:pt x="8587456" y="2214492"/>
                </a:lnTo>
                <a:lnTo>
                  <a:pt x="8629698" y="2426458"/>
                </a:lnTo>
                <a:lnTo>
                  <a:pt x="8644026" y="2643251"/>
                </a:lnTo>
                <a:lnTo>
                  <a:pt x="8629698" y="2860025"/>
                </a:lnTo>
                <a:lnTo>
                  <a:pt x="8587456" y="3071975"/>
                </a:lnTo>
                <a:lnTo>
                  <a:pt x="8518413" y="3278420"/>
                </a:lnTo>
                <a:lnTo>
                  <a:pt x="8423680" y="3478679"/>
                </a:lnTo>
                <a:lnTo>
                  <a:pt x="8304370" y="3672072"/>
                </a:lnTo>
                <a:lnTo>
                  <a:pt x="8161596" y="3857918"/>
                </a:lnTo>
                <a:lnTo>
                  <a:pt x="7996471" y="4035538"/>
                </a:lnTo>
                <a:lnTo>
                  <a:pt x="7810105" y="4204250"/>
                </a:lnTo>
                <a:lnTo>
                  <a:pt x="7603613" y="4363376"/>
                </a:lnTo>
                <a:lnTo>
                  <a:pt x="7378106" y="4512233"/>
                </a:lnTo>
                <a:lnTo>
                  <a:pt x="7134696" y="4650143"/>
                </a:lnTo>
                <a:lnTo>
                  <a:pt x="6874497" y="4776424"/>
                </a:lnTo>
                <a:lnTo>
                  <a:pt x="6598621" y="4890397"/>
                </a:lnTo>
                <a:lnTo>
                  <a:pt x="6308179" y="4991380"/>
                </a:lnTo>
                <a:lnTo>
                  <a:pt x="6004285" y="5078694"/>
                </a:lnTo>
                <a:lnTo>
                  <a:pt x="5688051" y="5151659"/>
                </a:lnTo>
                <a:lnTo>
                  <a:pt x="5360589" y="5209593"/>
                </a:lnTo>
                <a:lnTo>
                  <a:pt x="5023012" y="5251817"/>
                </a:lnTo>
                <a:lnTo>
                  <a:pt x="4676432" y="5277650"/>
                </a:lnTo>
                <a:lnTo>
                  <a:pt x="4321962" y="5286413"/>
                </a:lnTo>
                <a:lnTo>
                  <a:pt x="3967492" y="5277650"/>
                </a:lnTo>
                <a:lnTo>
                  <a:pt x="3620914" y="5251817"/>
                </a:lnTo>
                <a:lnTo>
                  <a:pt x="3283341" y="5209593"/>
                </a:lnTo>
                <a:lnTo>
                  <a:pt x="2955883" y="5151659"/>
                </a:lnTo>
                <a:lnTo>
                  <a:pt x="2639654" y="5078694"/>
                </a:lnTo>
                <a:lnTo>
                  <a:pt x="2335766" y="4991380"/>
                </a:lnTo>
                <a:lnTo>
                  <a:pt x="2045332" y="4890397"/>
                </a:lnTo>
                <a:lnTo>
                  <a:pt x="1769462" y="4776424"/>
                </a:lnTo>
                <a:lnTo>
                  <a:pt x="1509271" y="4650143"/>
                </a:lnTo>
                <a:lnTo>
                  <a:pt x="1265869" y="4512233"/>
                </a:lnTo>
                <a:lnTo>
                  <a:pt x="1040369" y="4363376"/>
                </a:lnTo>
                <a:lnTo>
                  <a:pt x="833884" y="4204250"/>
                </a:lnTo>
                <a:lnTo>
                  <a:pt x="647526" y="4035538"/>
                </a:lnTo>
                <a:lnTo>
                  <a:pt x="482407" y="3857918"/>
                </a:lnTo>
                <a:lnTo>
                  <a:pt x="339639" y="3672072"/>
                </a:lnTo>
                <a:lnTo>
                  <a:pt x="220335" y="3478679"/>
                </a:lnTo>
                <a:lnTo>
                  <a:pt x="125607" y="3278420"/>
                </a:lnTo>
                <a:lnTo>
                  <a:pt x="56566" y="3071975"/>
                </a:lnTo>
                <a:lnTo>
                  <a:pt x="14327" y="2860025"/>
                </a:lnTo>
                <a:lnTo>
                  <a:pt x="0" y="264325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00500" y="1285875"/>
            <a:ext cx="1786001" cy="1214374"/>
          </a:xfrm>
          <a:custGeom>
            <a:avLst/>
            <a:gdLst/>
            <a:ahLst/>
            <a:cxnLst/>
            <a:rect l="l" t="t" r="r" b="b"/>
            <a:pathLst>
              <a:path w="1786001" h="1214374">
                <a:moveTo>
                  <a:pt x="0" y="607187"/>
                </a:moveTo>
                <a:lnTo>
                  <a:pt x="2960" y="656994"/>
                </a:lnTo>
                <a:lnTo>
                  <a:pt x="11687" y="705692"/>
                </a:lnTo>
                <a:lnTo>
                  <a:pt x="25951" y="753122"/>
                </a:lnTo>
                <a:lnTo>
                  <a:pt x="45523" y="799130"/>
                </a:lnTo>
                <a:lnTo>
                  <a:pt x="70173" y="843559"/>
                </a:lnTo>
                <a:lnTo>
                  <a:pt x="99670" y="886253"/>
                </a:lnTo>
                <a:lnTo>
                  <a:pt x="133785" y="927056"/>
                </a:lnTo>
                <a:lnTo>
                  <a:pt x="172289" y="965812"/>
                </a:lnTo>
                <a:lnTo>
                  <a:pt x="214950" y="1002365"/>
                </a:lnTo>
                <a:lnTo>
                  <a:pt x="261540" y="1036558"/>
                </a:lnTo>
                <a:lnTo>
                  <a:pt x="311829" y="1068235"/>
                </a:lnTo>
                <a:lnTo>
                  <a:pt x="365586" y="1097241"/>
                </a:lnTo>
                <a:lnTo>
                  <a:pt x="422582" y="1123419"/>
                </a:lnTo>
                <a:lnTo>
                  <a:pt x="482587" y="1146613"/>
                </a:lnTo>
                <a:lnTo>
                  <a:pt x="545371" y="1166667"/>
                </a:lnTo>
                <a:lnTo>
                  <a:pt x="610705" y="1183425"/>
                </a:lnTo>
                <a:lnTo>
                  <a:pt x="678358" y="1196731"/>
                </a:lnTo>
                <a:lnTo>
                  <a:pt x="748101" y="1206428"/>
                </a:lnTo>
                <a:lnTo>
                  <a:pt x="819704" y="1212361"/>
                </a:lnTo>
                <a:lnTo>
                  <a:pt x="892937" y="1214374"/>
                </a:lnTo>
                <a:lnTo>
                  <a:pt x="966187" y="1212361"/>
                </a:lnTo>
                <a:lnTo>
                  <a:pt x="1037806" y="1206428"/>
                </a:lnTo>
                <a:lnTo>
                  <a:pt x="1107564" y="1196731"/>
                </a:lnTo>
                <a:lnTo>
                  <a:pt x="1175230" y="1183425"/>
                </a:lnTo>
                <a:lnTo>
                  <a:pt x="1240575" y="1166667"/>
                </a:lnTo>
                <a:lnTo>
                  <a:pt x="1303370" y="1146613"/>
                </a:lnTo>
                <a:lnTo>
                  <a:pt x="1363383" y="1123419"/>
                </a:lnTo>
                <a:lnTo>
                  <a:pt x="1420387" y="1097241"/>
                </a:lnTo>
                <a:lnTo>
                  <a:pt x="1474150" y="1068235"/>
                </a:lnTo>
                <a:lnTo>
                  <a:pt x="1524444" y="1036558"/>
                </a:lnTo>
                <a:lnTo>
                  <a:pt x="1571038" y="1002365"/>
                </a:lnTo>
                <a:lnTo>
                  <a:pt x="1613703" y="965812"/>
                </a:lnTo>
                <a:lnTo>
                  <a:pt x="1652209" y="927056"/>
                </a:lnTo>
                <a:lnTo>
                  <a:pt x="1686326" y="886253"/>
                </a:lnTo>
                <a:lnTo>
                  <a:pt x="1715825" y="843559"/>
                </a:lnTo>
                <a:lnTo>
                  <a:pt x="1740476" y="799130"/>
                </a:lnTo>
                <a:lnTo>
                  <a:pt x="1760048" y="753122"/>
                </a:lnTo>
                <a:lnTo>
                  <a:pt x="1774313" y="705692"/>
                </a:lnTo>
                <a:lnTo>
                  <a:pt x="1783040" y="656994"/>
                </a:lnTo>
                <a:lnTo>
                  <a:pt x="1786001" y="607187"/>
                </a:lnTo>
                <a:lnTo>
                  <a:pt x="1783040" y="557396"/>
                </a:lnTo>
                <a:lnTo>
                  <a:pt x="1774313" y="508712"/>
                </a:lnTo>
                <a:lnTo>
                  <a:pt x="1760048" y="461292"/>
                </a:lnTo>
                <a:lnTo>
                  <a:pt x="1740476" y="415292"/>
                </a:lnTo>
                <a:lnTo>
                  <a:pt x="1715825" y="370867"/>
                </a:lnTo>
                <a:lnTo>
                  <a:pt x="1686326" y="328176"/>
                </a:lnTo>
                <a:lnTo>
                  <a:pt x="1652209" y="287373"/>
                </a:lnTo>
                <a:lnTo>
                  <a:pt x="1613703" y="248616"/>
                </a:lnTo>
                <a:lnTo>
                  <a:pt x="1571038" y="212060"/>
                </a:lnTo>
                <a:lnTo>
                  <a:pt x="1524444" y="177863"/>
                </a:lnTo>
                <a:lnTo>
                  <a:pt x="1474150" y="146180"/>
                </a:lnTo>
                <a:lnTo>
                  <a:pt x="1420387" y="117169"/>
                </a:lnTo>
                <a:lnTo>
                  <a:pt x="1363383" y="90984"/>
                </a:lnTo>
                <a:lnTo>
                  <a:pt x="1303370" y="67784"/>
                </a:lnTo>
                <a:lnTo>
                  <a:pt x="1240575" y="47724"/>
                </a:lnTo>
                <a:lnTo>
                  <a:pt x="1175230" y="30960"/>
                </a:lnTo>
                <a:lnTo>
                  <a:pt x="1107564" y="17649"/>
                </a:lnTo>
                <a:lnTo>
                  <a:pt x="1037806" y="7948"/>
                </a:lnTo>
                <a:lnTo>
                  <a:pt x="966187" y="2013"/>
                </a:lnTo>
                <a:lnTo>
                  <a:pt x="892937" y="0"/>
                </a:lnTo>
                <a:lnTo>
                  <a:pt x="819704" y="2013"/>
                </a:lnTo>
                <a:lnTo>
                  <a:pt x="748101" y="7948"/>
                </a:lnTo>
                <a:lnTo>
                  <a:pt x="678358" y="17649"/>
                </a:lnTo>
                <a:lnTo>
                  <a:pt x="610705" y="30960"/>
                </a:lnTo>
                <a:lnTo>
                  <a:pt x="545371" y="47724"/>
                </a:lnTo>
                <a:lnTo>
                  <a:pt x="482587" y="67784"/>
                </a:lnTo>
                <a:lnTo>
                  <a:pt x="422582" y="90984"/>
                </a:lnTo>
                <a:lnTo>
                  <a:pt x="365586" y="117169"/>
                </a:lnTo>
                <a:lnTo>
                  <a:pt x="311829" y="146180"/>
                </a:lnTo>
                <a:lnTo>
                  <a:pt x="261540" y="177863"/>
                </a:lnTo>
                <a:lnTo>
                  <a:pt x="214950" y="212060"/>
                </a:lnTo>
                <a:lnTo>
                  <a:pt x="172289" y="248616"/>
                </a:lnTo>
                <a:lnTo>
                  <a:pt x="133785" y="287373"/>
                </a:lnTo>
                <a:lnTo>
                  <a:pt x="99670" y="328176"/>
                </a:lnTo>
                <a:lnTo>
                  <a:pt x="70173" y="370867"/>
                </a:lnTo>
                <a:lnTo>
                  <a:pt x="45523" y="415292"/>
                </a:lnTo>
                <a:lnTo>
                  <a:pt x="25951" y="461292"/>
                </a:lnTo>
                <a:lnTo>
                  <a:pt x="11687" y="508712"/>
                </a:lnTo>
                <a:lnTo>
                  <a:pt x="2960" y="557396"/>
                </a:lnTo>
                <a:lnTo>
                  <a:pt x="0" y="6071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00500" y="1285875"/>
            <a:ext cx="1786001" cy="1214374"/>
          </a:xfrm>
          <a:custGeom>
            <a:avLst/>
            <a:gdLst/>
            <a:ahLst/>
            <a:cxnLst/>
            <a:rect l="l" t="t" r="r" b="b"/>
            <a:pathLst>
              <a:path w="1786001" h="1214374">
                <a:moveTo>
                  <a:pt x="0" y="607187"/>
                </a:moveTo>
                <a:lnTo>
                  <a:pt x="2960" y="557396"/>
                </a:lnTo>
                <a:lnTo>
                  <a:pt x="11687" y="508712"/>
                </a:lnTo>
                <a:lnTo>
                  <a:pt x="25951" y="461292"/>
                </a:lnTo>
                <a:lnTo>
                  <a:pt x="45523" y="415292"/>
                </a:lnTo>
                <a:lnTo>
                  <a:pt x="70173" y="370867"/>
                </a:lnTo>
                <a:lnTo>
                  <a:pt x="99670" y="328176"/>
                </a:lnTo>
                <a:lnTo>
                  <a:pt x="133785" y="287373"/>
                </a:lnTo>
                <a:lnTo>
                  <a:pt x="172289" y="248616"/>
                </a:lnTo>
                <a:lnTo>
                  <a:pt x="214950" y="212060"/>
                </a:lnTo>
                <a:lnTo>
                  <a:pt x="261540" y="177863"/>
                </a:lnTo>
                <a:lnTo>
                  <a:pt x="311829" y="146180"/>
                </a:lnTo>
                <a:lnTo>
                  <a:pt x="365586" y="117169"/>
                </a:lnTo>
                <a:lnTo>
                  <a:pt x="422582" y="90984"/>
                </a:lnTo>
                <a:lnTo>
                  <a:pt x="482587" y="67784"/>
                </a:lnTo>
                <a:lnTo>
                  <a:pt x="545371" y="47724"/>
                </a:lnTo>
                <a:lnTo>
                  <a:pt x="610705" y="30960"/>
                </a:lnTo>
                <a:lnTo>
                  <a:pt x="678358" y="17649"/>
                </a:lnTo>
                <a:lnTo>
                  <a:pt x="748101" y="7948"/>
                </a:lnTo>
                <a:lnTo>
                  <a:pt x="819704" y="2013"/>
                </a:lnTo>
                <a:lnTo>
                  <a:pt x="892937" y="0"/>
                </a:lnTo>
                <a:lnTo>
                  <a:pt x="966187" y="2013"/>
                </a:lnTo>
                <a:lnTo>
                  <a:pt x="1037806" y="7948"/>
                </a:lnTo>
                <a:lnTo>
                  <a:pt x="1107564" y="17649"/>
                </a:lnTo>
                <a:lnTo>
                  <a:pt x="1175230" y="30960"/>
                </a:lnTo>
                <a:lnTo>
                  <a:pt x="1240575" y="47724"/>
                </a:lnTo>
                <a:lnTo>
                  <a:pt x="1303370" y="67784"/>
                </a:lnTo>
                <a:lnTo>
                  <a:pt x="1363383" y="90984"/>
                </a:lnTo>
                <a:lnTo>
                  <a:pt x="1420387" y="117169"/>
                </a:lnTo>
                <a:lnTo>
                  <a:pt x="1474150" y="146180"/>
                </a:lnTo>
                <a:lnTo>
                  <a:pt x="1524444" y="177863"/>
                </a:lnTo>
                <a:lnTo>
                  <a:pt x="1571038" y="212060"/>
                </a:lnTo>
                <a:lnTo>
                  <a:pt x="1613703" y="248616"/>
                </a:lnTo>
                <a:lnTo>
                  <a:pt x="1652209" y="287373"/>
                </a:lnTo>
                <a:lnTo>
                  <a:pt x="1686326" y="328176"/>
                </a:lnTo>
                <a:lnTo>
                  <a:pt x="1715825" y="370867"/>
                </a:lnTo>
                <a:lnTo>
                  <a:pt x="1740476" y="415292"/>
                </a:lnTo>
                <a:lnTo>
                  <a:pt x="1760048" y="461292"/>
                </a:lnTo>
                <a:lnTo>
                  <a:pt x="1774313" y="508712"/>
                </a:lnTo>
                <a:lnTo>
                  <a:pt x="1783040" y="557396"/>
                </a:lnTo>
                <a:lnTo>
                  <a:pt x="1786001" y="607187"/>
                </a:lnTo>
                <a:lnTo>
                  <a:pt x="1783040" y="656994"/>
                </a:lnTo>
                <a:lnTo>
                  <a:pt x="1774313" y="705692"/>
                </a:lnTo>
                <a:lnTo>
                  <a:pt x="1760048" y="753122"/>
                </a:lnTo>
                <a:lnTo>
                  <a:pt x="1740476" y="799130"/>
                </a:lnTo>
                <a:lnTo>
                  <a:pt x="1715825" y="843559"/>
                </a:lnTo>
                <a:lnTo>
                  <a:pt x="1686326" y="886253"/>
                </a:lnTo>
                <a:lnTo>
                  <a:pt x="1652209" y="927056"/>
                </a:lnTo>
                <a:lnTo>
                  <a:pt x="1613703" y="965812"/>
                </a:lnTo>
                <a:lnTo>
                  <a:pt x="1571038" y="1002365"/>
                </a:lnTo>
                <a:lnTo>
                  <a:pt x="1524444" y="1036558"/>
                </a:lnTo>
                <a:lnTo>
                  <a:pt x="1474150" y="1068235"/>
                </a:lnTo>
                <a:lnTo>
                  <a:pt x="1420387" y="1097241"/>
                </a:lnTo>
                <a:lnTo>
                  <a:pt x="1363383" y="1123419"/>
                </a:lnTo>
                <a:lnTo>
                  <a:pt x="1303370" y="1146613"/>
                </a:lnTo>
                <a:lnTo>
                  <a:pt x="1240575" y="1166667"/>
                </a:lnTo>
                <a:lnTo>
                  <a:pt x="1175230" y="1183425"/>
                </a:lnTo>
                <a:lnTo>
                  <a:pt x="1107564" y="1196731"/>
                </a:lnTo>
                <a:lnTo>
                  <a:pt x="1037806" y="1206428"/>
                </a:lnTo>
                <a:lnTo>
                  <a:pt x="966187" y="1212361"/>
                </a:lnTo>
                <a:lnTo>
                  <a:pt x="892937" y="1214374"/>
                </a:lnTo>
                <a:lnTo>
                  <a:pt x="819704" y="1212361"/>
                </a:lnTo>
                <a:lnTo>
                  <a:pt x="748101" y="1206428"/>
                </a:lnTo>
                <a:lnTo>
                  <a:pt x="678358" y="1196731"/>
                </a:lnTo>
                <a:lnTo>
                  <a:pt x="610705" y="1183425"/>
                </a:lnTo>
                <a:lnTo>
                  <a:pt x="545371" y="1166667"/>
                </a:lnTo>
                <a:lnTo>
                  <a:pt x="482587" y="1146613"/>
                </a:lnTo>
                <a:lnTo>
                  <a:pt x="422582" y="1123419"/>
                </a:lnTo>
                <a:lnTo>
                  <a:pt x="365586" y="1097241"/>
                </a:lnTo>
                <a:lnTo>
                  <a:pt x="311829" y="1068235"/>
                </a:lnTo>
                <a:lnTo>
                  <a:pt x="261540" y="1036558"/>
                </a:lnTo>
                <a:lnTo>
                  <a:pt x="214950" y="1002365"/>
                </a:lnTo>
                <a:lnTo>
                  <a:pt x="172289" y="965812"/>
                </a:lnTo>
                <a:lnTo>
                  <a:pt x="133785" y="927056"/>
                </a:lnTo>
                <a:lnTo>
                  <a:pt x="99670" y="886253"/>
                </a:lnTo>
                <a:lnTo>
                  <a:pt x="70173" y="843559"/>
                </a:lnTo>
                <a:lnTo>
                  <a:pt x="45523" y="799130"/>
                </a:lnTo>
                <a:lnTo>
                  <a:pt x="25951" y="753122"/>
                </a:lnTo>
                <a:lnTo>
                  <a:pt x="11687" y="705692"/>
                </a:lnTo>
                <a:lnTo>
                  <a:pt x="2960" y="656994"/>
                </a:lnTo>
                <a:lnTo>
                  <a:pt x="0" y="607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71875" y="5072126"/>
            <a:ext cx="2214626" cy="1214399"/>
          </a:xfrm>
          <a:custGeom>
            <a:avLst/>
            <a:gdLst/>
            <a:ahLst/>
            <a:cxnLst/>
            <a:rect l="l" t="t" r="r" b="b"/>
            <a:pathLst>
              <a:path w="2214626" h="1214399">
                <a:moveTo>
                  <a:pt x="0" y="607174"/>
                </a:moveTo>
                <a:lnTo>
                  <a:pt x="3670" y="656975"/>
                </a:lnTo>
                <a:lnTo>
                  <a:pt x="14490" y="705668"/>
                </a:lnTo>
                <a:lnTo>
                  <a:pt x="32176" y="753095"/>
                </a:lnTo>
                <a:lnTo>
                  <a:pt x="56443" y="799102"/>
                </a:lnTo>
                <a:lnTo>
                  <a:pt x="87006" y="843531"/>
                </a:lnTo>
                <a:lnTo>
                  <a:pt x="123581" y="886227"/>
                </a:lnTo>
                <a:lnTo>
                  <a:pt x="165881" y="927032"/>
                </a:lnTo>
                <a:lnTo>
                  <a:pt x="213624" y="965791"/>
                </a:lnTo>
                <a:lnTo>
                  <a:pt x="266523" y="1002347"/>
                </a:lnTo>
                <a:lnTo>
                  <a:pt x="324294" y="1036545"/>
                </a:lnTo>
                <a:lnTo>
                  <a:pt x="386652" y="1068227"/>
                </a:lnTo>
                <a:lnTo>
                  <a:pt x="453313" y="1097238"/>
                </a:lnTo>
                <a:lnTo>
                  <a:pt x="523992" y="1123421"/>
                </a:lnTo>
                <a:lnTo>
                  <a:pt x="598403" y="1146621"/>
                </a:lnTo>
                <a:lnTo>
                  <a:pt x="676263" y="1166679"/>
                </a:lnTo>
                <a:lnTo>
                  <a:pt x="757285" y="1183442"/>
                </a:lnTo>
                <a:lnTo>
                  <a:pt x="841186" y="1196751"/>
                </a:lnTo>
                <a:lnTo>
                  <a:pt x="927681" y="1206451"/>
                </a:lnTo>
                <a:lnTo>
                  <a:pt x="1016485" y="1212386"/>
                </a:lnTo>
                <a:lnTo>
                  <a:pt x="1107313" y="1214399"/>
                </a:lnTo>
                <a:lnTo>
                  <a:pt x="1198123" y="1212386"/>
                </a:lnTo>
                <a:lnTo>
                  <a:pt x="1286913" y="1206451"/>
                </a:lnTo>
                <a:lnTo>
                  <a:pt x="1373397" y="1196751"/>
                </a:lnTo>
                <a:lnTo>
                  <a:pt x="1457291" y="1183442"/>
                </a:lnTo>
                <a:lnTo>
                  <a:pt x="1538309" y="1166679"/>
                </a:lnTo>
                <a:lnTo>
                  <a:pt x="1616166" y="1146621"/>
                </a:lnTo>
                <a:lnTo>
                  <a:pt x="1690577" y="1123421"/>
                </a:lnTo>
                <a:lnTo>
                  <a:pt x="1761257" y="1097238"/>
                </a:lnTo>
                <a:lnTo>
                  <a:pt x="1827921" y="1068227"/>
                </a:lnTo>
                <a:lnTo>
                  <a:pt x="1890283" y="1036545"/>
                </a:lnTo>
                <a:lnTo>
                  <a:pt x="1948060" y="1002347"/>
                </a:lnTo>
                <a:lnTo>
                  <a:pt x="2000965" y="965791"/>
                </a:lnTo>
                <a:lnTo>
                  <a:pt x="2048713" y="927032"/>
                </a:lnTo>
                <a:lnTo>
                  <a:pt x="2091020" y="886227"/>
                </a:lnTo>
                <a:lnTo>
                  <a:pt x="2127601" y="843531"/>
                </a:lnTo>
                <a:lnTo>
                  <a:pt x="2158169" y="799102"/>
                </a:lnTo>
                <a:lnTo>
                  <a:pt x="2182441" y="753095"/>
                </a:lnTo>
                <a:lnTo>
                  <a:pt x="2200131" y="705668"/>
                </a:lnTo>
                <a:lnTo>
                  <a:pt x="2210954" y="656975"/>
                </a:lnTo>
                <a:lnTo>
                  <a:pt x="2214626" y="607174"/>
                </a:lnTo>
                <a:lnTo>
                  <a:pt x="2210954" y="557368"/>
                </a:lnTo>
                <a:lnTo>
                  <a:pt x="2200131" y="508672"/>
                </a:lnTo>
                <a:lnTo>
                  <a:pt x="2182441" y="461243"/>
                </a:lnTo>
                <a:lnTo>
                  <a:pt x="2158169" y="415236"/>
                </a:lnTo>
                <a:lnTo>
                  <a:pt x="2127601" y="370808"/>
                </a:lnTo>
                <a:lnTo>
                  <a:pt x="2091020" y="328115"/>
                </a:lnTo>
                <a:lnTo>
                  <a:pt x="2048713" y="287313"/>
                </a:lnTo>
                <a:lnTo>
                  <a:pt x="2000965" y="248558"/>
                </a:lnTo>
                <a:lnTo>
                  <a:pt x="1948060" y="212006"/>
                </a:lnTo>
                <a:lnTo>
                  <a:pt x="1890283" y="177814"/>
                </a:lnTo>
                <a:lnTo>
                  <a:pt x="1827921" y="146137"/>
                </a:lnTo>
                <a:lnTo>
                  <a:pt x="1761257" y="117131"/>
                </a:lnTo>
                <a:lnTo>
                  <a:pt x="1690577" y="90954"/>
                </a:lnTo>
                <a:lnTo>
                  <a:pt x="1616166" y="67760"/>
                </a:lnTo>
                <a:lnTo>
                  <a:pt x="1538309" y="47706"/>
                </a:lnTo>
                <a:lnTo>
                  <a:pt x="1457291" y="30948"/>
                </a:lnTo>
                <a:lnTo>
                  <a:pt x="1373397" y="17642"/>
                </a:lnTo>
                <a:lnTo>
                  <a:pt x="1286913" y="7945"/>
                </a:lnTo>
                <a:lnTo>
                  <a:pt x="1198123" y="2012"/>
                </a:lnTo>
                <a:lnTo>
                  <a:pt x="1107313" y="0"/>
                </a:lnTo>
                <a:lnTo>
                  <a:pt x="1016485" y="2012"/>
                </a:lnTo>
                <a:lnTo>
                  <a:pt x="927681" y="7945"/>
                </a:lnTo>
                <a:lnTo>
                  <a:pt x="841186" y="17642"/>
                </a:lnTo>
                <a:lnTo>
                  <a:pt x="757285" y="30948"/>
                </a:lnTo>
                <a:lnTo>
                  <a:pt x="676263" y="47706"/>
                </a:lnTo>
                <a:lnTo>
                  <a:pt x="598403" y="67760"/>
                </a:lnTo>
                <a:lnTo>
                  <a:pt x="523992" y="90954"/>
                </a:lnTo>
                <a:lnTo>
                  <a:pt x="453313" y="117131"/>
                </a:lnTo>
                <a:lnTo>
                  <a:pt x="386652" y="146137"/>
                </a:lnTo>
                <a:lnTo>
                  <a:pt x="324294" y="177814"/>
                </a:lnTo>
                <a:lnTo>
                  <a:pt x="266523" y="212006"/>
                </a:lnTo>
                <a:lnTo>
                  <a:pt x="213624" y="248558"/>
                </a:lnTo>
                <a:lnTo>
                  <a:pt x="165881" y="287313"/>
                </a:lnTo>
                <a:lnTo>
                  <a:pt x="123581" y="328115"/>
                </a:lnTo>
                <a:lnTo>
                  <a:pt x="87006" y="370808"/>
                </a:lnTo>
                <a:lnTo>
                  <a:pt x="56443" y="415236"/>
                </a:lnTo>
                <a:lnTo>
                  <a:pt x="32176" y="461243"/>
                </a:lnTo>
                <a:lnTo>
                  <a:pt x="14490" y="508672"/>
                </a:lnTo>
                <a:lnTo>
                  <a:pt x="3670" y="557368"/>
                </a:lnTo>
                <a:lnTo>
                  <a:pt x="0" y="60717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71875" y="5072126"/>
            <a:ext cx="2214626" cy="1214399"/>
          </a:xfrm>
          <a:custGeom>
            <a:avLst/>
            <a:gdLst/>
            <a:ahLst/>
            <a:cxnLst/>
            <a:rect l="l" t="t" r="r" b="b"/>
            <a:pathLst>
              <a:path w="2214626" h="1214399">
                <a:moveTo>
                  <a:pt x="0" y="607174"/>
                </a:moveTo>
                <a:lnTo>
                  <a:pt x="3670" y="557368"/>
                </a:lnTo>
                <a:lnTo>
                  <a:pt x="14490" y="508672"/>
                </a:lnTo>
                <a:lnTo>
                  <a:pt x="32176" y="461243"/>
                </a:lnTo>
                <a:lnTo>
                  <a:pt x="56443" y="415236"/>
                </a:lnTo>
                <a:lnTo>
                  <a:pt x="87006" y="370808"/>
                </a:lnTo>
                <a:lnTo>
                  <a:pt x="123581" y="328115"/>
                </a:lnTo>
                <a:lnTo>
                  <a:pt x="165881" y="287313"/>
                </a:lnTo>
                <a:lnTo>
                  <a:pt x="213624" y="248558"/>
                </a:lnTo>
                <a:lnTo>
                  <a:pt x="266523" y="212006"/>
                </a:lnTo>
                <a:lnTo>
                  <a:pt x="324294" y="177814"/>
                </a:lnTo>
                <a:lnTo>
                  <a:pt x="386652" y="146137"/>
                </a:lnTo>
                <a:lnTo>
                  <a:pt x="453313" y="117131"/>
                </a:lnTo>
                <a:lnTo>
                  <a:pt x="523992" y="90954"/>
                </a:lnTo>
                <a:lnTo>
                  <a:pt x="598403" y="67760"/>
                </a:lnTo>
                <a:lnTo>
                  <a:pt x="676263" y="47706"/>
                </a:lnTo>
                <a:lnTo>
                  <a:pt x="757285" y="30948"/>
                </a:lnTo>
                <a:lnTo>
                  <a:pt x="841186" y="17642"/>
                </a:lnTo>
                <a:lnTo>
                  <a:pt x="927681" y="7945"/>
                </a:lnTo>
                <a:lnTo>
                  <a:pt x="1016485" y="2012"/>
                </a:lnTo>
                <a:lnTo>
                  <a:pt x="1107313" y="0"/>
                </a:lnTo>
                <a:lnTo>
                  <a:pt x="1198123" y="2012"/>
                </a:lnTo>
                <a:lnTo>
                  <a:pt x="1286913" y="7945"/>
                </a:lnTo>
                <a:lnTo>
                  <a:pt x="1373397" y="17642"/>
                </a:lnTo>
                <a:lnTo>
                  <a:pt x="1457291" y="30948"/>
                </a:lnTo>
                <a:lnTo>
                  <a:pt x="1538309" y="47706"/>
                </a:lnTo>
                <a:lnTo>
                  <a:pt x="1616166" y="67760"/>
                </a:lnTo>
                <a:lnTo>
                  <a:pt x="1690577" y="90954"/>
                </a:lnTo>
                <a:lnTo>
                  <a:pt x="1761257" y="117131"/>
                </a:lnTo>
                <a:lnTo>
                  <a:pt x="1827921" y="146137"/>
                </a:lnTo>
                <a:lnTo>
                  <a:pt x="1890283" y="177814"/>
                </a:lnTo>
                <a:lnTo>
                  <a:pt x="1948060" y="212006"/>
                </a:lnTo>
                <a:lnTo>
                  <a:pt x="2000965" y="248558"/>
                </a:lnTo>
                <a:lnTo>
                  <a:pt x="2048713" y="287313"/>
                </a:lnTo>
                <a:lnTo>
                  <a:pt x="2091020" y="328115"/>
                </a:lnTo>
                <a:lnTo>
                  <a:pt x="2127601" y="370808"/>
                </a:lnTo>
                <a:lnTo>
                  <a:pt x="2158169" y="415236"/>
                </a:lnTo>
                <a:lnTo>
                  <a:pt x="2182441" y="461243"/>
                </a:lnTo>
                <a:lnTo>
                  <a:pt x="2200131" y="508672"/>
                </a:lnTo>
                <a:lnTo>
                  <a:pt x="2210954" y="557368"/>
                </a:lnTo>
                <a:lnTo>
                  <a:pt x="2214626" y="607174"/>
                </a:lnTo>
                <a:lnTo>
                  <a:pt x="2210954" y="656975"/>
                </a:lnTo>
                <a:lnTo>
                  <a:pt x="2200131" y="705668"/>
                </a:lnTo>
                <a:lnTo>
                  <a:pt x="2182441" y="753095"/>
                </a:lnTo>
                <a:lnTo>
                  <a:pt x="2158169" y="799102"/>
                </a:lnTo>
                <a:lnTo>
                  <a:pt x="2127601" y="843531"/>
                </a:lnTo>
                <a:lnTo>
                  <a:pt x="2091020" y="886227"/>
                </a:lnTo>
                <a:lnTo>
                  <a:pt x="2048713" y="927032"/>
                </a:lnTo>
                <a:lnTo>
                  <a:pt x="2000965" y="965791"/>
                </a:lnTo>
                <a:lnTo>
                  <a:pt x="1948060" y="1002347"/>
                </a:lnTo>
                <a:lnTo>
                  <a:pt x="1890283" y="1036545"/>
                </a:lnTo>
                <a:lnTo>
                  <a:pt x="1827921" y="1068227"/>
                </a:lnTo>
                <a:lnTo>
                  <a:pt x="1761257" y="1097238"/>
                </a:lnTo>
                <a:lnTo>
                  <a:pt x="1690577" y="1123421"/>
                </a:lnTo>
                <a:lnTo>
                  <a:pt x="1616166" y="1146621"/>
                </a:lnTo>
                <a:lnTo>
                  <a:pt x="1538309" y="1166679"/>
                </a:lnTo>
                <a:lnTo>
                  <a:pt x="1457291" y="1183442"/>
                </a:lnTo>
                <a:lnTo>
                  <a:pt x="1373397" y="1196751"/>
                </a:lnTo>
                <a:lnTo>
                  <a:pt x="1286913" y="1206451"/>
                </a:lnTo>
                <a:lnTo>
                  <a:pt x="1198123" y="1212386"/>
                </a:lnTo>
                <a:lnTo>
                  <a:pt x="1107313" y="1214399"/>
                </a:lnTo>
                <a:lnTo>
                  <a:pt x="1016485" y="1212386"/>
                </a:lnTo>
                <a:lnTo>
                  <a:pt x="927681" y="1206451"/>
                </a:lnTo>
                <a:lnTo>
                  <a:pt x="841186" y="1196751"/>
                </a:lnTo>
                <a:lnTo>
                  <a:pt x="757285" y="1183442"/>
                </a:lnTo>
                <a:lnTo>
                  <a:pt x="676263" y="1166679"/>
                </a:lnTo>
                <a:lnTo>
                  <a:pt x="598403" y="1146621"/>
                </a:lnTo>
                <a:lnTo>
                  <a:pt x="523992" y="1123421"/>
                </a:lnTo>
                <a:lnTo>
                  <a:pt x="453313" y="1097238"/>
                </a:lnTo>
                <a:lnTo>
                  <a:pt x="386652" y="1068227"/>
                </a:lnTo>
                <a:lnTo>
                  <a:pt x="324294" y="1036545"/>
                </a:lnTo>
                <a:lnTo>
                  <a:pt x="266523" y="1002347"/>
                </a:lnTo>
                <a:lnTo>
                  <a:pt x="213624" y="965791"/>
                </a:lnTo>
                <a:lnTo>
                  <a:pt x="165881" y="927032"/>
                </a:lnTo>
                <a:lnTo>
                  <a:pt x="123581" y="886227"/>
                </a:lnTo>
                <a:lnTo>
                  <a:pt x="87006" y="843531"/>
                </a:lnTo>
                <a:lnTo>
                  <a:pt x="56443" y="799102"/>
                </a:lnTo>
                <a:lnTo>
                  <a:pt x="32176" y="753095"/>
                </a:lnTo>
                <a:lnTo>
                  <a:pt x="14490" y="705668"/>
                </a:lnTo>
                <a:lnTo>
                  <a:pt x="3670" y="656975"/>
                </a:lnTo>
                <a:lnTo>
                  <a:pt x="0" y="6071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429250" y="4357751"/>
            <a:ext cx="2571750" cy="1214374"/>
          </a:xfrm>
          <a:custGeom>
            <a:avLst/>
            <a:gdLst/>
            <a:ahLst/>
            <a:cxnLst/>
            <a:rect l="l" t="t" r="r" b="b"/>
            <a:pathLst>
              <a:path w="2571750" h="1214374">
                <a:moveTo>
                  <a:pt x="0" y="607187"/>
                </a:moveTo>
                <a:lnTo>
                  <a:pt x="4262" y="656977"/>
                </a:lnTo>
                <a:lnTo>
                  <a:pt x="16829" y="705661"/>
                </a:lnTo>
                <a:lnTo>
                  <a:pt x="37370" y="753081"/>
                </a:lnTo>
                <a:lnTo>
                  <a:pt x="65553" y="799081"/>
                </a:lnTo>
                <a:lnTo>
                  <a:pt x="101048" y="843506"/>
                </a:lnTo>
                <a:lnTo>
                  <a:pt x="143524" y="886197"/>
                </a:lnTo>
                <a:lnTo>
                  <a:pt x="192650" y="927000"/>
                </a:lnTo>
                <a:lnTo>
                  <a:pt x="248095" y="965757"/>
                </a:lnTo>
                <a:lnTo>
                  <a:pt x="309528" y="1002313"/>
                </a:lnTo>
                <a:lnTo>
                  <a:pt x="376618" y="1036510"/>
                </a:lnTo>
                <a:lnTo>
                  <a:pt x="449035" y="1068193"/>
                </a:lnTo>
                <a:lnTo>
                  <a:pt x="526447" y="1097204"/>
                </a:lnTo>
                <a:lnTo>
                  <a:pt x="608524" y="1123389"/>
                </a:lnTo>
                <a:lnTo>
                  <a:pt x="694934" y="1146589"/>
                </a:lnTo>
                <a:lnTo>
                  <a:pt x="785348" y="1166649"/>
                </a:lnTo>
                <a:lnTo>
                  <a:pt x="879433" y="1183413"/>
                </a:lnTo>
                <a:lnTo>
                  <a:pt x="976859" y="1196724"/>
                </a:lnTo>
                <a:lnTo>
                  <a:pt x="1077295" y="1206425"/>
                </a:lnTo>
                <a:lnTo>
                  <a:pt x="1180411" y="1212360"/>
                </a:lnTo>
                <a:lnTo>
                  <a:pt x="1285875" y="1214374"/>
                </a:lnTo>
                <a:lnTo>
                  <a:pt x="1391338" y="1212360"/>
                </a:lnTo>
                <a:lnTo>
                  <a:pt x="1494454" y="1206425"/>
                </a:lnTo>
                <a:lnTo>
                  <a:pt x="1594890" y="1196724"/>
                </a:lnTo>
                <a:lnTo>
                  <a:pt x="1692316" y="1183413"/>
                </a:lnTo>
                <a:lnTo>
                  <a:pt x="1786401" y="1166649"/>
                </a:lnTo>
                <a:lnTo>
                  <a:pt x="1876815" y="1146589"/>
                </a:lnTo>
                <a:lnTo>
                  <a:pt x="1963225" y="1123389"/>
                </a:lnTo>
                <a:lnTo>
                  <a:pt x="2045302" y="1097204"/>
                </a:lnTo>
                <a:lnTo>
                  <a:pt x="2122714" y="1068193"/>
                </a:lnTo>
                <a:lnTo>
                  <a:pt x="2195131" y="1036510"/>
                </a:lnTo>
                <a:lnTo>
                  <a:pt x="2262221" y="1002313"/>
                </a:lnTo>
                <a:lnTo>
                  <a:pt x="2323654" y="965757"/>
                </a:lnTo>
                <a:lnTo>
                  <a:pt x="2379099" y="927000"/>
                </a:lnTo>
                <a:lnTo>
                  <a:pt x="2428225" y="886197"/>
                </a:lnTo>
                <a:lnTo>
                  <a:pt x="2470701" y="843506"/>
                </a:lnTo>
                <a:lnTo>
                  <a:pt x="2506196" y="799081"/>
                </a:lnTo>
                <a:lnTo>
                  <a:pt x="2534379" y="753081"/>
                </a:lnTo>
                <a:lnTo>
                  <a:pt x="2554920" y="705661"/>
                </a:lnTo>
                <a:lnTo>
                  <a:pt x="2567487" y="656977"/>
                </a:lnTo>
                <a:lnTo>
                  <a:pt x="2571750" y="607187"/>
                </a:lnTo>
                <a:lnTo>
                  <a:pt x="2567487" y="557379"/>
                </a:lnTo>
                <a:lnTo>
                  <a:pt x="2554920" y="508681"/>
                </a:lnTo>
                <a:lnTo>
                  <a:pt x="2534379" y="461251"/>
                </a:lnTo>
                <a:lnTo>
                  <a:pt x="2506196" y="415243"/>
                </a:lnTo>
                <a:lnTo>
                  <a:pt x="2470701" y="370814"/>
                </a:lnTo>
                <a:lnTo>
                  <a:pt x="2428225" y="328120"/>
                </a:lnTo>
                <a:lnTo>
                  <a:pt x="2379099" y="287317"/>
                </a:lnTo>
                <a:lnTo>
                  <a:pt x="2323654" y="248561"/>
                </a:lnTo>
                <a:lnTo>
                  <a:pt x="2262221" y="212008"/>
                </a:lnTo>
                <a:lnTo>
                  <a:pt x="2195131" y="177815"/>
                </a:lnTo>
                <a:lnTo>
                  <a:pt x="2122714" y="146138"/>
                </a:lnTo>
                <a:lnTo>
                  <a:pt x="2045302" y="117132"/>
                </a:lnTo>
                <a:lnTo>
                  <a:pt x="1963225" y="90954"/>
                </a:lnTo>
                <a:lnTo>
                  <a:pt x="1876815" y="67760"/>
                </a:lnTo>
                <a:lnTo>
                  <a:pt x="1786401" y="47706"/>
                </a:lnTo>
                <a:lnTo>
                  <a:pt x="1692316" y="30948"/>
                </a:lnTo>
                <a:lnTo>
                  <a:pt x="1594890" y="17642"/>
                </a:lnTo>
                <a:lnTo>
                  <a:pt x="1494454" y="7945"/>
                </a:lnTo>
                <a:lnTo>
                  <a:pt x="1391338" y="2012"/>
                </a:lnTo>
                <a:lnTo>
                  <a:pt x="1285875" y="0"/>
                </a:lnTo>
                <a:lnTo>
                  <a:pt x="1180411" y="2012"/>
                </a:lnTo>
                <a:lnTo>
                  <a:pt x="1077295" y="7945"/>
                </a:lnTo>
                <a:lnTo>
                  <a:pt x="976859" y="17642"/>
                </a:lnTo>
                <a:lnTo>
                  <a:pt x="879433" y="30948"/>
                </a:lnTo>
                <a:lnTo>
                  <a:pt x="785348" y="47706"/>
                </a:lnTo>
                <a:lnTo>
                  <a:pt x="694934" y="67760"/>
                </a:lnTo>
                <a:lnTo>
                  <a:pt x="608524" y="90954"/>
                </a:lnTo>
                <a:lnTo>
                  <a:pt x="526447" y="117132"/>
                </a:lnTo>
                <a:lnTo>
                  <a:pt x="449035" y="146138"/>
                </a:lnTo>
                <a:lnTo>
                  <a:pt x="376618" y="177815"/>
                </a:lnTo>
                <a:lnTo>
                  <a:pt x="309528" y="212008"/>
                </a:lnTo>
                <a:lnTo>
                  <a:pt x="248095" y="248561"/>
                </a:lnTo>
                <a:lnTo>
                  <a:pt x="192650" y="287317"/>
                </a:lnTo>
                <a:lnTo>
                  <a:pt x="143524" y="328120"/>
                </a:lnTo>
                <a:lnTo>
                  <a:pt x="101048" y="370814"/>
                </a:lnTo>
                <a:lnTo>
                  <a:pt x="65553" y="415243"/>
                </a:lnTo>
                <a:lnTo>
                  <a:pt x="37370" y="461251"/>
                </a:lnTo>
                <a:lnTo>
                  <a:pt x="16829" y="508681"/>
                </a:lnTo>
                <a:lnTo>
                  <a:pt x="4262" y="557379"/>
                </a:lnTo>
                <a:lnTo>
                  <a:pt x="0" y="6071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29250" y="4357751"/>
            <a:ext cx="2571750" cy="1214374"/>
          </a:xfrm>
          <a:custGeom>
            <a:avLst/>
            <a:gdLst/>
            <a:ahLst/>
            <a:cxnLst/>
            <a:rect l="l" t="t" r="r" b="b"/>
            <a:pathLst>
              <a:path w="2571750" h="1214374">
                <a:moveTo>
                  <a:pt x="0" y="607187"/>
                </a:moveTo>
                <a:lnTo>
                  <a:pt x="4262" y="557379"/>
                </a:lnTo>
                <a:lnTo>
                  <a:pt x="16829" y="508681"/>
                </a:lnTo>
                <a:lnTo>
                  <a:pt x="37370" y="461251"/>
                </a:lnTo>
                <a:lnTo>
                  <a:pt x="65553" y="415243"/>
                </a:lnTo>
                <a:lnTo>
                  <a:pt x="101048" y="370814"/>
                </a:lnTo>
                <a:lnTo>
                  <a:pt x="143524" y="328120"/>
                </a:lnTo>
                <a:lnTo>
                  <a:pt x="192650" y="287317"/>
                </a:lnTo>
                <a:lnTo>
                  <a:pt x="248095" y="248561"/>
                </a:lnTo>
                <a:lnTo>
                  <a:pt x="309528" y="212008"/>
                </a:lnTo>
                <a:lnTo>
                  <a:pt x="376618" y="177815"/>
                </a:lnTo>
                <a:lnTo>
                  <a:pt x="449035" y="146138"/>
                </a:lnTo>
                <a:lnTo>
                  <a:pt x="526447" y="117132"/>
                </a:lnTo>
                <a:lnTo>
                  <a:pt x="608524" y="90954"/>
                </a:lnTo>
                <a:lnTo>
                  <a:pt x="694934" y="67760"/>
                </a:lnTo>
                <a:lnTo>
                  <a:pt x="785348" y="47706"/>
                </a:lnTo>
                <a:lnTo>
                  <a:pt x="879433" y="30948"/>
                </a:lnTo>
                <a:lnTo>
                  <a:pt x="976859" y="17642"/>
                </a:lnTo>
                <a:lnTo>
                  <a:pt x="1077295" y="7945"/>
                </a:lnTo>
                <a:lnTo>
                  <a:pt x="1180411" y="2012"/>
                </a:lnTo>
                <a:lnTo>
                  <a:pt x="1285875" y="0"/>
                </a:lnTo>
                <a:lnTo>
                  <a:pt x="1391338" y="2012"/>
                </a:lnTo>
                <a:lnTo>
                  <a:pt x="1494454" y="7945"/>
                </a:lnTo>
                <a:lnTo>
                  <a:pt x="1594890" y="17642"/>
                </a:lnTo>
                <a:lnTo>
                  <a:pt x="1692316" y="30948"/>
                </a:lnTo>
                <a:lnTo>
                  <a:pt x="1786401" y="47706"/>
                </a:lnTo>
                <a:lnTo>
                  <a:pt x="1876815" y="67760"/>
                </a:lnTo>
                <a:lnTo>
                  <a:pt x="1963225" y="90954"/>
                </a:lnTo>
                <a:lnTo>
                  <a:pt x="2045302" y="117132"/>
                </a:lnTo>
                <a:lnTo>
                  <a:pt x="2122714" y="146138"/>
                </a:lnTo>
                <a:lnTo>
                  <a:pt x="2195131" y="177815"/>
                </a:lnTo>
                <a:lnTo>
                  <a:pt x="2262221" y="212008"/>
                </a:lnTo>
                <a:lnTo>
                  <a:pt x="2323654" y="248561"/>
                </a:lnTo>
                <a:lnTo>
                  <a:pt x="2379099" y="287317"/>
                </a:lnTo>
                <a:lnTo>
                  <a:pt x="2428225" y="328120"/>
                </a:lnTo>
                <a:lnTo>
                  <a:pt x="2470701" y="370814"/>
                </a:lnTo>
                <a:lnTo>
                  <a:pt x="2506196" y="415243"/>
                </a:lnTo>
                <a:lnTo>
                  <a:pt x="2534379" y="461251"/>
                </a:lnTo>
                <a:lnTo>
                  <a:pt x="2554920" y="508681"/>
                </a:lnTo>
                <a:lnTo>
                  <a:pt x="2567487" y="557379"/>
                </a:lnTo>
                <a:lnTo>
                  <a:pt x="2571750" y="607187"/>
                </a:lnTo>
                <a:lnTo>
                  <a:pt x="2567487" y="656977"/>
                </a:lnTo>
                <a:lnTo>
                  <a:pt x="2554920" y="705661"/>
                </a:lnTo>
                <a:lnTo>
                  <a:pt x="2534379" y="753081"/>
                </a:lnTo>
                <a:lnTo>
                  <a:pt x="2506196" y="799081"/>
                </a:lnTo>
                <a:lnTo>
                  <a:pt x="2470701" y="843506"/>
                </a:lnTo>
                <a:lnTo>
                  <a:pt x="2428225" y="886197"/>
                </a:lnTo>
                <a:lnTo>
                  <a:pt x="2379099" y="927000"/>
                </a:lnTo>
                <a:lnTo>
                  <a:pt x="2323654" y="965757"/>
                </a:lnTo>
                <a:lnTo>
                  <a:pt x="2262221" y="1002313"/>
                </a:lnTo>
                <a:lnTo>
                  <a:pt x="2195131" y="1036510"/>
                </a:lnTo>
                <a:lnTo>
                  <a:pt x="2122714" y="1068193"/>
                </a:lnTo>
                <a:lnTo>
                  <a:pt x="2045302" y="1097204"/>
                </a:lnTo>
                <a:lnTo>
                  <a:pt x="1963225" y="1123389"/>
                </a:lnTo>
                <a:lnTo>
                  <a:pt x="1876815" y="1146589"/>
                </a:lnTo>
                <a:lnTo>
                  <a:pt x="1786401" y="1166649"/>
                </a:lnTo>
                <a:lnTo>
                  <a:pt x="1692316" y="1183413"/>
                </a:lnTo>
                <a:lnTo>
                  <a:pt x="1594890" y="1196724"/>
                </a:lnTo>
                <a:lnTo>
                  <a:pt x="1494454" y="1206425"/>
                </a:lnTo>
                <a:lnTo>
                  <a:pt x="1391338" y="1212360"/>
                </a:lnTo>
                <a:lnTo>
                  <a:pt x="1285875" y="1214374"/>
                </a:lnTo>
                <a:lnTo>
                  <a:pt x="1180411" y="1212360"/>
                </a:lnTo>
                <a:lnTo>
                  <a:pt x="1077295" y="1206425"/>
                </a:lnTo>
                <a:lnTo>
                  <a:pt x="976859" y="1196724"/>
                </a:lnTo>
                <a:lnTo>
                  <a:pt x="879433" y="1183413"/>
                </a:lnTo>
                <a:lnTo>
                  <a:pt x="785348" y="1166649"/>
                </a:lnTo>
                <a:lnTo>
                  <a:pt x="694934" y="1146589"/>
                </a:lnTo>
                <a:lnTo>
                  <a:pt x="608524" y="1123389"/>
                </a:lnTo>
                <a:lnTo>
                  <a:pt x="526447" y="1097204"/>
                </a:lnTo>
                <a:lnTo>
                  <a:pt x="449035" y="1068193"/>
                </a:lnTo>
                <a:lnTo>
                  <a:pt x="376618" y="1036510"/>
                </a:lnTo>
                <a:lnTo>
                  <a:pt x="309528" y="1002313"/>
                </a:lnTo>
                <a:lnTo>
                  <a:pt x="248095" y="965757"/>
                </a:lnTo>
                <a:lnTo>
                  <a:pt x="192650" y="927000"/>
                </a:lnTo>
                <a:lnTo>
                  <a:pt x="143524" y="886197"/>
                </a:lnTo>
                <a:lnTo>
                  <a:pt x="101048" y="843506"/>
                </a:lnTo>
                <a:lnTo>
                  <a:pt x="65553" y="799081"/>
                </a:lnTo>
                <a:lnTo>
                  <a:pt x="37370" y="753081"/>
                </a:lnTo>
                <a:lnTo>
                  <a:pt x="16829" y="705661"/>
                </a:lnTo>
                <a:lnTo>
                  <a:pt x="4262" y="656977"/>
                </a:lnTo>
                <a:lnTo>
                  <a:pt x="0" y="607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143750" y="3286125"/>
            <a:ext cx="1786001" cy="1214501"/>
          </a:xfrm>
          <a:custGeom>
            <a:avLst/>
            <a:gdLst/>
            <a:ahLst/>
            <a:cxnLst/>
            <a:rect l="l" t="t" r="r" b="b"/>
            <a:pathLst>
              <a:path w="1786001" h="1214501">
                <a:moveTo>
                  <a:pt x="0" y="607187"/>
                </a:moveTo>
                <a:lnTo>
                  <a:pt x="2960" y="656995"/>
                </a:lnTo>
                <a:lnTo>
                  <a:pt x="11687" y="705695"/>
                </a:lnTo>
                <a:lnTo>
                  <a:pt x="25951" y="753130"/>
                </a:lnTo>
                <a:lnTo>
                  <a:pt x="45523" y="799143"/>
                </a:lnTo>
                <a:lnTo>
                  <a:pt x="70173" y="843579"/>
                </a:lnTo>
                <a:lnTo>
                  <a:pt x="99670" y="886281"/>
                </a:lnTo>
                <a:lnTo>
                  <a:pt x="133785" y="927092"/>
                </a:lnTo>
                <a:lnTo>
                  <a:pt x="172289" y="965857"/>
                </a:lnTo>
                <a:lnTo>
                  <a:pt x="214950" y="1002419"/>
                </a:lnTo>
                <a:lnTo>
                  <a:pt x="261540" y="1036621"/>
                </a:lnTo>
                <a:lnTo>
                  <a:pt x="311829" y="1068308"/>
                </a:lnTo>
                <a:lnTo>
                  <a:pt x="365586" y="1097323"/>
                </a:lnTo>
                <a:lnTo>
                  <a:pt x="422582" y="1123510"/>
                </a:lnTo>
                <a:lnTo>
                  <a:pt x="482587" y="1146713"/>
                </a:lnTo>
                <a:lnTo>
                  <a:pt x="545371" y="1166774"/>
                </a:lnTo>
                <a:lnTo>
                  <a:pt x="610705" y="1183539"/>
                </a:lnTo>
                <a:lnTo>
                  <a:pt x="678358" y="1196850"/>
                </a:lnTo>
                <a:lnTo>
                  <a:pt x="748101" y="1206552"/>
                </a:lnTo>
                <a:lnTo>
                  <a:pt x="819704" y="1212487"/>
                </a:lnTo>
                <a:lnTo>
                  <a:pt x="892936" y="1214501"/>
                </a:lnTo>
                <a:lnTo>
                  <a:pt x="966187" y="1212487"/>
                </a:lnTo>
                <a:lnTo>
                  <a:pt x="1037806" y="1206552"/>
                </a:lnTo>
                <a:lnTo>
                  <a:pt x="1107564" y="1196850"/>
                </a:lnTo>
                <a:lnTo>
                  <a:pt x="1175230" y="1183539"/>
                </a:lnTo>
                <a:lnTo>
                  <a:pt x="1240575" y="1166774"/>
                </a:lnTo>
                <a:lnTo>
                  <a:pt x="1303370" y="1146713"/>
                </a:lnTo>
                <a:lnTo>
                  <a:pt x="1363383" y="1123510"/>
                </a:lnTo>
                <a:lnTo>
                  <a:pt x="1420387" y="1097323"/>
                </a:lnTo>
                <a:lnTo>
                  <a:pt x="1474150" y="1068308"/>
                </a:lnTo>
                <a:lnTo>
                  <a:pt x="1524444" y="1036621"/>
                </a:lnTo>
                <a:lnTo>
                  <a:pt x="1571038" y="1002419"/>
                </a:lnTo>
                <a:lnTo>
                  <a:pt x="1613703" y="965857"/>
                </a:lnTo>
                <a:lnTo>
                  <a:pt x="1652209" y="927092"/>
                </a:lnTo>
                <a:lnTo>
                  <a:pt x="1686326" y="886281"/>
                </a:lnTo>
                <a:lnTo>
                  <a:pt x="1715825" y="843579"/>
                </a:lnTo>
                <a:lnTo>
                  <a:pt x="1740476" y="799143"/>
                </a:lnTo>
                <a:lnTo>
                  <a:pt x="1760048" y="753130"/>
                </a:lnTo>
                <a:lnTo>
                  <a:pt x="1774313" y="705695"/>
                </a:lnTo>
                <a:lnTo>
                  <a:pt x="1783040" y="656995"/>
                </a:lnTo>
                <a:lnTo>
                  <a:pt x="1786001" y="607187"/>
                </a:lnTo>
                <a:lnTo>
                  <a:pt x="1783040" y="557396"/>
                </a:lnTo>
                <a:lnTo>
                  <a:pt x="1774313" y="508712"/>
                </a:lnTo>
                <a:lnTo>
                  <a:pt x="1760048" y="461292"/>
                </a:lnTo>
                <a:lnTo>
                  <a:pt x="1740476" y="415292"/>
                </a:lnTo>
                <a:lnTo>
                  <a:pt x="1715825" y="370867"/>
                </a:lnTo>
                <a:lnTo>
                  <a:pt x="1686326" y="328176"/>
                </a:lnTo>
                <a:lnTo>
                  <a:pt x="1652209" y="287373"/>
                </a:lnTo>
                <a:lnTo>
                  <a:pt x="1613703" y="248616"/>
                </a:lnTo>
                <a:lnTo>
                  <a:pt x="1571038" y="212060"/>
                </a:lnTo>
                <a:lnTo>
                  <a:pt x="1524444" y="177863"/>
                </a:lnTo>
                <a:lnTo>
                  <a:pt x="1474150" y="146180"/>
                </a:lnTo>
                <a:lnTo>
                  <a:pt x="1420387" y="117169"/>
                </a:lnTo>
                <a:lnTo>
                  <a:pt x="1363383" y="90984"/>
                </a:lnTo>
                <a:lnTo>
                  <a:pt x="1303370" y="67784"/>
                </a:lnTo>
                <a:lnTo>
                  <a:pt x="1240575" y="47724"/>
                </a:lnTo>
                <a:lnTo>
                  <a:pt x="1175230" y="30960"/>
                </a:lnTo>
                <a:lnTo>
                  <a:pt x="1107564" y="17649"/>
                </a:lnTo>
                <a:lnTo>
                  <a:pt x="1037806" y="7948"/>
                </a:lnTo>
                <a:lnTo>
                  <a:pt x="966187" y="2013"/>
                </a:lnTo>
                <a:lnTo>
                  <a:pt x="892936" y="0"/>
                </a:lnTo>
                <a:lnTo>
                  <a:pt x="819704" y="2013"/>
                </a:lnTo>
                <a:lnTo>
                  <a:pt x="748101" y="7948"/>
                </a:lnTo>
                <a:lnTo>
                  <a:pt x="678358" y="17649"/>
                </a:lnTo>
                <a:lnTo>
                  <a:pt x="610705" y="30960"/>
                </a:lnTo>
                <a:lnTo>
                  <a:pt x="545371" y="47724"/>
                </a:lnTo>
                <a:lnTo>
                  <a:pt x="482587" y="67784"/>
                </a:lnTo>
                <a:lnTo>
                  <a:pt x="422582" y="90984"/>
                </a:lnTo>
                <a:lnTo>
                  <a:pt x="365586" y="117169"/>
                </a:lnTo>
                <a:lnTo>
                  <a:pt x="311829" y="146180"/>
                </a:lnTo>
                <a:lnTo>
                  <a:pt x="261540" y="177863"/>
                </a:lnTo>
                <a:lnTo>
                  <a:pt x="214950" y="212060"/>
                </a:lnTo>
                <a:lnTo>
                  <a:pt x="172289" y="248616"/>
                </a:lnTo>
                <a:lnTo>
                  <a:pt x="133785" y="287373"/>
                </a:lnTo>
                <a:lnTo>
                  <a:pt x="99670" y="328176"/>
                </a:lnTo>
                <a:lnTo>
                  <a:pt x="70173" y="370867"/>
                </a:lnTo>
                <a:lnTo>
                  <a:pt x="45523" y="415292"/>
                </a:lnTo>
                <a:lnTo>
                  <a:pt x="25951" y="461292"/>
                </a:lnTo>
                <a:lnTo>
                  <a:pt x="11687" y="508712"/>
                </a:lnTo>
                <a:lnTo>
                  <a:pt x="2960" y="557396"/>
                </a:lnTo>
                <a:lnTo>
                  <a:pt x="0" y="6071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143750" y="3286125"/>
            <a:ext cx="1786001" cy="1214501"/>
          </a:xfrm>
          <a:custGeom>
            <a:avLst/>
            <a:gdLst/>
            <a:ahLst/>
            <a:cxnLst/>
            <a:rect l="l" t="t" r="r" b="b"/>
            <a:pathLst>
              <a:path w="1786001" h="1214501">
                <a:moveTo>
                  <a:pt x="0" y="607187"/>
                </a:moveTo>
                <a:lnTo>
                  <a:pt x="2960" y="557396"/>
                </a:lnTo>
                <a:lnTo>
                  <a:pt x="11687" y="508712"/>
                </a:lnTo>
                <a:lnTo>
                  <a:pt x="25951" y="461292"/>
                </a:lnTo>
                <a:lnTo>
                  <a:pt x="45523" y="415292"/>
                </a:lnTo>
                <a:lnTo>
                  <a:pt x="70173" y="370867"/>
                </a:lnTo>
                <a:lnTo>
                  <a:pt x="99670" y="328176"/>
                </a:lnTo>
                <a:lnTo>
                  <a:pt x="133785" y="287373"/>
                </a:lnTo>
                <a:lnTo>
                  <a:pt x="172289" y="248616"/>
                </a:lnTo>
                <a:lnTo>
                  <a:pt x="214950" y="212060"/>
                </a:lnTo>
                <a:lnTo>
                  <a:pt x="261540" y="177863"/>
                </a:lnTo>
                <a:lnTo>
                  <a:pt x="311829" y="146180"/>
                </a:lnTo>
                <a:lnTo>
                  <a:pt x="365586" y="117169"/>
                </a:lnTo>
                <a:lnTo>
                  <a:pt x="422582" y="90984"/>
                </a:lnTo>
                <a:lnTo>
                  <a:pt x="482587" y="67784"/>
                </a:lnTo>
                <a:lnTo>
                  <a:pt x="545371" y="47724"/>
                </a:lnTo>
                <a:lnTo>
                  <a:pt x="610705" y="30960"/>
                </a:lnTo>
                <a:lnTo>
                  <a:pt x="678358" y="17649"/>
                </a:lnTo>
                <a:lnTo>
                  <a:pt x="748101" y="7948"/>
                </a:lnTo>
                <a:lnTo>
                  <a:pt x="819704" y="2013"/>
                </a:lnTo>
                <a:lnTo>
                  <a:pt x="892936" y="0"/>
                </a:lnTo>
                <a:lnTo>
                  <a:pt x="966187" y="2013"/>
                </a:lnTo>
                <a:lnTo>
                  <a:pt x="1037806" y="7948"/>
                </a:lnTo>
                <a:lnTo>
                  <a:pt x="1107564" y="17649"/>
                </a:lnTo>
                <a:lnTo>
                  <a:pt x="1175230" y="30960"/>
                </a:lnTo>
                <a:lnTo>
                  <a:pt x="1240575" y="47724"/>
                </a:lnTo>
                <a:lnTo>
                  <a:pt x="1303370" y="67784"/>
                </a:lnTo>
                <a:lnTo>
                  <a:pt x="1363383" y="90984"/>
                </a:lnTo>
                <a:lnTo>
                  <a:pt x="1420387" y="117169"/>
                </a:lnTo>
                <a:lnTo>
                  <a:pt x="1474150" y="146180"/>
                </a:lnTo>
                <a:lnTo>
                  <a:pt x="1524444" y="177863"/>
                </a:lnTo>
                <a:lnTo>
                  <a:pt x="1571038" y="212060"/>
                </a:lnTo>
                <a:lnTo>
                  <a:pt x="1613703" y="248616"/>
                </a:lnTo>
                <a:lnTo>
                  <a:pt x="1652209" y="287373"/>
                </a:lnTo>
                <a:lnTo>
                  <a:pt x="1686326" y="328176"/>
                </a:lnTo>
                <a:lnTo>
                  <a:pt x="1715825" y="370867"/>
                </a:lnTo>
                <a:lnTo>
                  <a:pt x="1740476" y="415292"/>
                </a:lnTo>
                <a:lnTo>
                  <a:pt x="1760048" y="461292"/>
                </a:lnTo>
                <a:lnTo>
                  <a:pt x="1774313" y="508712"/>
                </a:lnTo>
                <a:lnTo>
                  <a:pt x="1783040" y="557396"/>
                </a:lnTo>
                <a:lnTo>
                  <a:pt x="1786001" y="607187"/>
                </a:lnTo>
                <a:lnTo>
                  <a:pt x="1783040" y="656995"/>
                </a:lnTo>
                <a:lnTo>
                  <a:pt x="1774313" y="705695"/>
                </a:lnTo>
                <a:lnTo>
                  <a:pt x="1760048" y="753130"/>
                </a:lnTo>
                <a:lnTo>
                  <a:pt x="1740476" y="799143"/>
                </a:lnTo>
                <a:lnTo>
                  <a:pt x="1715825" y="843579"/>
                </a:lnTo>
                <a:lnTo>
                  <a:pt x="1686326" y="886281"/>
                </a:lnTo>
                <a:lnTo>
                  <a:pt x="1652209" y="927092"/>
                </a:lnTo>
                <a:lnTo>
                  <a:pt x="1613703" y="965857"/>
                </a:lnTo>
                <a:lnTo>
                  <a:pt x="1571038" y="1002419"/>
                </a:lnTo>
                <a:lnTo>
                  <a:pt x="1524444" y="1036621"/>
                </a:lnTo>
                <a:lnTo>
                  <a:pt x="1474150" y="1068308"/>
                </a:lnTo>
                <a:lnTo>
                  <a:pt x="1420387" y="1097323"/>
                </a:lnTo>
                <a:lnTo>
                  <a:pt x="1363383" y="1123510"/>
                </a:lnTo>
                <a:lnTo>
                  <a:pt x="1303370" y="1146713"/>
                </a:lnTo>
                <a:lnTo>
                  <a:pt x="1240575" y="1166774"/>
                </a:lnTo>
                <a:lnTo>
                  <a:pt x="1175230" y="1183539"/>
                </a:lnTo>
                <a:lnTo>
                  <a:pt x="1107564" y="1196850"/>
                </a:lnTo>
                <a:lnTo>
                  <a:pt x="1037806" y="1206552"/>
                </a:lnTo>
                <a:lnTo>
                  <a:pt x="966187" y="1212487"/>
                </a:lnTo>
                <a:lnTo>
                  <a:pt x="892936" y="1214501"/>
                </a:lnTo>
                <a:lnTo>
                  <a:pt x="819704" y="1212487"/>
                </a:lnTo>
                <a:lnTo>
                  <a:pt x="748101" y="1206552"/>
                </a:lnTo>
                <a:lnTo>
                  <a:pt x="678358" y="1196850"/>
                </a:lnTo>
                <a:lnTo>
                  <a:pt x="610705" y="1183539"/>
                </a:lnTo>
                <a:lnTo>
                  <a:pt x="545371" y="1166774"/>
                </a:lnTo>
                <a:lnTo>
                  <a:pt x="482587" y="1146713"/>
                </a:lnTo>
                <a:lnTo>
                  <a:pt x="422582" y="1123510"/>
                </a:lnTo>
                <a:lnTo>
                  <a:pt x="365586" y="1097323"/>
                </a:lnTo>
                <a:lnTo>
                  <a:pt x="311829" y="1068308"/>
                </a:lnTo>
                <a:lnTo>
                  <a:pt x="261540" y="1036621"/>
                </a:lnTo>
                <a:lnTo>
                  <a:pt x="214950" y="1002419"/>
                </a:lnTo>
                <a:lnTo>
                  <a:pt x="172289" y="965857"/>
                </a:lnTo>
                <a:lnTo>
                  <a:pt x="133785" y="927092"/>
                </a:lnTo>
                <a:lnTo>
                  <a:pt x="99670" y="886281"/>
                </a:lnTo>
                <a:lnTo>
                  <a:pt x="70173" y="843579"/>
                </a:lnTo>
                <a:lnTo>
                  <a:pt x="45523" y="799143"/>
                </a:lnTo>
                <a:lnTo>
                  <a:pt x="25951" y="753130"/>
                </a:lnTo>
                <a:lnTo>
                  <a:pt x="11687" y="705695"/>
                </a:lnTo>
                <a:lnTo>
                  <a:pt x="2960" y="656995"/>
                </a:lnTo>
                <a:lnTo>
                  <a:pt x="0" y="607187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929376" y="1642999"/>
            <a:ext cx="1785874" cy="1214501"/>
          </a:xfrm>
          <a:custGeom>
            <a:avLst/>
            <a:gdLst/>
            <a:ahLst/>
            <a:cxnLst/>
            <a:rect l="l" t="t" r="r" b="b"/>
            <a:pathLst>
              <a:path w="1785874" h="1214501">
                <a:moveTo>
                  <a:pt x="0" y="607313"/>
                </a:moveTo>
                <a:lnTo>
                  <a:pt x="2960" y="657104"/>
                </a:lnTo>
                <a:lnTo>
                  <a:pt x="11687" y="705788"/>
                </a:lnTo>
                <a:lnTo>
                  <a:pt x="25951" y="753208"/>
                </a:lnTo>
                <a:lnTo>
                  <a:pt x="45523" y="799208"/>
                </a:lnTo>
                <a:lnTo>
                  <a:pt x="70173" y="843633"/>
                </a:lnTo>
                <a:lnTo>
                  <a:pt x="99670" y="886324"/>
                </a:lnTo>
                <a:lnTo>
                  <a:pt x="133785" y="927127"/>
                </a:lnTo>
                <a:lnTo>
                  <a:pt x="172289" y="965884"/>
                </a:lnTo>
                <a:lnTo>
                  <a:pt x="214950" y="1002440"/>
                </a:lnTo>
                <a:lnTo>
                  <a:pt x="261540" y="1036637"/>
                </a:lnTo>
                <a:lnTo>
                  <a:pt x="311829" y="1068320"/>
                </a:lnTo>
                <a:lnTo>
                  <a:pt x="365586" y="1097331"/>
                </a:lnTo>
                <a:lnTo>
                  <a:pt x="422582" y="1123516"/>
                </a:lnTo>
                <a:lnTo>
                  <a:pt x="482587" y="1146716"/>
                </a:lnTo>
                <a:lnTo>
                  <a:pt x="545371" y="1166776"/>
                </a:lnTo>
                <a:lnTo>
                  <a:pt x="610705" y="1183540"/>
                </a:lnTo>
                <a:lnTo>
                  <a:pt x="678358" y="1196851"/>
                </a:lnTo>
                <a:lnTo>
                  <a:pt x="748101" y="1206552"/>
                </a:lnTo>
                <a:lnTo>
                  <a:pt x="819704" y="1212487"/>
                </a:lnTo>
                <a:lnTo>
                  <a:pt x="892937" y="1214501"/>
                </a:lnTo>
                <a:lnTo>
                  <a:pt x="966169" y="1212487"/>
                </a:lnTo>
                <a:lnTo>
                  <a:pt x="1037772" y="1206552"/>
                </a:lnTo>
                <a:lnTo>
                  <a:pt x="1107515" y="1196851"/>
                </a:lnTo>
                <a:lnTo>
                  <a:pt x="1175168" y="1183540"/>
                </a:lnTo>
                <a:lnTo>
                  <a:pt x="1240502" y="1166776"/>
                </a:lnTo>
                <a:lnTo>
                  <a:pt x="1303286" y="1146716"/>
                </a:lnTo>
                <a:lnTo>
                  <a:pt x="1363291" y="1123516"/>
                </a:lnTo>
                <a:lnTo>
                  <a:pt x="1420287" y="1097331"/>
                </a:lnTo>
                <a:lnTo>
                  <a:pt x="1474044" y="1068320"/>
                </a:lnTo>
                <a:lnTo>
                  <a:pt x="1524333" y="1036637"/>
                </a:lnTo>
                <a:lnTo>
                  <a:pt x="1570923" y="1002440"/>
                </a:lnTo>
                <a:lnTo>
                  <a:pt x="1613584" y="965884"/>
                </a:lnTo>
                <a:lnTo>
                  <a:pt x="1652088" y="927127"/>
                </a:lnTo>
                <a:lnTo>
                  <a:pt x="1686203" y="886324"/>
                </a:lnTo>
                <a:lnTo>
                  <a:pt x="1715700" y="843633"/>
                </a:lnTo>
                <a:lnTo>
                  <a:pt x="1740350" y="799208"/>
                </a:lnTo>
                <a:lnTo>
                  <a:pt x="1759922" y="753208"/>
                </a:lnTo>
                <a:lnTo>
                  <a:pt x="1774186" y="705788"/>
                </a:lnTo>
                <a:lnTo>
                  <a:pt x="1782913" y="657104"/>
                </a:lnTo>
                <a:lnTo>
                  <a:pt x="1785874" y="607313"/>
                </a:lnTo>
                <a:lnTo>
                  <a:pt x="1782913" y="557505"/>
                </a:lnTo>
                <a:lnTo>
                  <a:pt x="1774186" y="508805"/>
                </a:lnTo>
                <a:lnTo>
                  <a:pt x="1759922" y="461370"/>
                </a:lnTo>
                <a:lnTo>
                  <a:pt x="1740350" y="415357"/>
                </a:lnTo>
                <a:lnTo>
                  <a:pt x="1715700" y="370921"/>
                </a:lnTo>
                <a:lnTo>
                  <a:pt x="1686203" y="328219"/>
                </a:lnTo>
                <a:lnTo>
                  <a:pt x="1652088" y="287408"/>
                </a:lnTo>
                <a:lnTo>
                  <a:pt x="1613584" y="248643"/>
                </a:lnTo>
                <a:lnTo>
                  <a:pt x="1570923" y="212081"/>
                </a:lnTo>
                <a:lnTo>
                  <a:pt x="1524333" y="177879"/>
                </a:lnTo>
                <a:lnTo>
                  <a:pt x="1474044" y="146192"/>
                </a:lnTo>
                <a:lnTo>
                  <a:pt x="1420287" y="117177"/>
                </a:lnTo>
                <a:lnTo>
                  <a:pt x="1363291" y="90990"/>
                </a:lnTo>
                <a:lnTo>
                  <a:pt x="1303286" y="67787"/>
                </a:lnTo>
                <a:lnTo>
                  <a:pt x="1240502" y="47726"/>
                </a:lnTo>
                <a:lnTo>
                  <a:pt x="1175168" y="30961"/>
                </a:lnTo>
                <a:lnTo>
                  <a:pt x="1107515" y="17650"/>
                </a:lnTo>
                <a:lnTo>
                  <a:pt x="1037772" y="7948"/>
                </a:lnTo>
                <a:lnTo>
                  <a:pt x="966169" y="2013"/>
                </a:lnTo>
                <a:lnTo>
                  <a:pt x="892937" y="0"/>
                </a:lnTo>
                <a:lnTo>
                  <a:pt x="819704" y="2013"/>
                </a:lnTo>
                <a:lnTo>
                  <a:pt x="748101" y="7948"/>
                </a:lnTo>
                <a:lnTo>
                  <a:pt x="678358" y="17650"/>
                </a:lnTo>
                <a:lnTo>
                  <a:pt x="610705" y="30961"/>
                </a:lnTo>
                <a:lnTo>
                  <a:pt x="545371" y="47726"/>
                </a:lnTo>
                <a:lnTo>
                  <a:pt x="482587" y="67787"/>
                </a:lnTo>
                <a:lnTo>
                  <a:pt x="422582" y="90990"/>
                </a:lnTo>
                <a:lnTo>
                  <a:pt x="365586" y="117177"/>
                </a:lnTo>
                <a:lnTo>
                  <a:pt x="311829" y="146192"/>
                </a:lnTo>
                <a:lnTo>
                  <a:pt x="261540" y="177879"/>
                </a:lnTo>
                <a:lnTo>
                  <a:pt x="214950" y="212081"/>
                </a:lnTo>
                <a:lnTo>
                  <a:pt x="172289" y="248643"/>
                </a:lnTo>
                <a:lnTo>
                  <a:pt x="133785" y="287408"/>
                </a:lnTo>
                <a:lnTo>
                  <a:pt x="99670" y="328219"/>
                </a:lnTo>
                <a:lnTo>
                  <a:pt x="70173" y="370921"/>
                </a:lnTo>
                <a:lnTo>
                  <a:pt x="45523" y="415357"/>
                </a:lnTo>
                <a:lnTo>
                  <a:pt x="25951" y="461370"/>
                </a:lnTo>
                <a:lnTo>
                  <a:pt x="11687" y="508805"/>
                </a:lnTo>
                <a:lnTo>
                  <a:pt x="2960" y="557505"/>
                </a:lnTo>
                <a:lnTo>
                  <a:pt x="0" y="6073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929376" y="1642999"/>
            <a:ext cx="1785874" cy="1214501"/>
          </a:xfrm>
          <a:custGeom>
            <a:avLst/>
            <a:gdLst/>
            <a:ahLst/>
            <a:cxnLst/>
            <a:rect l="l" t="t" r="r" b="b"/>
            <a:pathLst>
              <a:path w="1785874" h="1214501">
                <a:moveTo>
                  <a:pt x="0" y="607313"/>
                </a:moveTo>
                <a:lnTo>
                  <a:pt x="2960" y="557505"/>
                </a:lnTo>
                <a:lnTo>
                  <a:pt x="11687" y="508805"/>
                </a:lnTo>
                <a:lnTo>
                  <a:pt x="25951" y="461370"/>
                </a:lnTo>
                <a:lnTo>
                  <a:pt x="45523" y="415357"/>
                </a:lnTo>
                <a:lnTo>
                  <a:pt x="70173" y="370921"/>
                </a:lnTo>
                <a:lnTo>
                  <a:pt x="99670" y="328219"/>
                </a:lnTo>
                <a:lnTo>
                  <a:pt x="133785" y="287408"/>
                </a:lnTo>
                <a:lnTo>
                  <a:pt x="172289" y="248643"/>
                </a:lnTo>
                <a:lnTo>
                  <a:pt x="214950" y="212081"/>
                </a:lnTo>
                <a:lnTo>
                  <a:pt x="261540" y="177879"/>
                </a:lnTo>
                <a:lnTo>
                  <a:pt x="311829" y="146192"/>
                </a:lnTo>
                <a:lnTo>
                  <a:pt x="365586" y="117177"/>
                </a:lnTo>
                <a:lnTo>
                  <a:pt x="422582" y="90990"/>
                </a:lnTo>
                <a:lnTo>
                  <a:pt x="482587" y="67787"/>
                </a:lnTo>
                <a:lnTo>
                  <a:pt x="545371" y="47726"/>
                </a:lnTo>
                <a:lnTo>
                  <a:pt x="610705" y="30961"/>
                </a:lnTo>
                <a:lnTo>
                  <a:pt x="678358" y="17650"/>
                </a:lnTo>
                <a:lnTo>
                  <a:pt x="748101" y="7948"/>
                </a:lnTo>
                <a:lnTo>
                  <a:pt x="819704" y="2013"/>
                </a:lnTo>
                <a:lnTo>
                  <a:pt x="892937" y="0"/>
                </a:lnTo>
                <a:lnTo>
                  <a:pt x="966169" y="2013"/>
                </a:lnTo>
                <a:lnTo>
                  <a:pt x="1037772" y="7948"/>
                </a:lnTo>
                <a:lnTo>
                  <a:pt x="1107515" y="17650"/>
                </a:lnTo>
                <a:lnTo>
                  <a:pt x="1175168" y="30961"/>
                </a:lnTo>
                <a:lnTo>
                  <a:pt x="1240502" y="47726"/>
                </a:lnTo>
                <a:lnTo>
                  <a:pt x="1303286" y="67787"/>
                </a:lnTo>
                <a:lnTo>
                  <a:pt x="1363291" y="90990"/>
                </a:lnTo>
                <a:lnTo>
                  <a:pt x="1420287" y="117177"/>
                </a:lnTo>
                <a:lnTo>
                  <a:pt x="1474044" y="146192"/>
                </a:lnTo>
                <a:lnTo>
                  <a:pt x="1524333" y="177879"/>
                </a:lnTo>
                <a:lnTo>
                  <a:pt x="1570923" y="212081"/>
                </a:lnTo>
                <a:lnTo>
                  <a:pt x="1613584" y="248643"/>
                </a:lnTo>
                <a:lnTo>
                  <a:pt x="1652088" y="287408"/>
                </a:lnTo>
                <a:lnTo>
                  <a:pt x="1686203" y="328219"/>
                </a:lnTo>
                <a:lnTo>
                  <a:pt x="1715700" y="370921"/>
                </a:lnTo>
                <a:lnTo>
                  <a:pt x="1740350" y="415357"/>
                </a:lnTo>
                <a:lnTo>
                  <a:pt x="1759922" y="461370"/>
                </a:lnTo>
                <a:lnTo>
                  <a:pt x="1774186" y="508805"/>
                </a:lnTo>
                <a:lnTo>
                  <a:pt x="1782913" y="557505"/>
                </a:lnTo>
                <a:lnTo>
                  <a:pt x="1785874" y="607313"/>
                </a:lnTo>
                <a:lnTo>
                  <a:pt x="1782913" y="657104"/>
                </a:lnTo>
                <a:lnTo>
                  <a:pt x="1774186" y="705788"/>
                </a:lnTo>
                <a:lnTo>
                  <a:pt x="1759922" y="753208"/>
                </a:lnTo>
                <a:lnTo>
                  <a:pt x="1740350" y="799208"/>
                </a:lnTo>
                <a:lnTo>
                  <a:pt x="1715700" y="843633"/>
                </a:lnTo>
                <a:lnTo>
                  <a:pt x="1686203" y="886324"/>
                </a:lnTo>
                <a:lnTo>
                  <a:pt x="1652088" y="927127"/>
                </a:lnTo>
                <a:lnTo>
                  <a:pt x="1613584" y="965884"/>
                </a:lnTo>
                <a:lnTo>
                  <a:pt x="1570923" y="1002440"/>
                </a:lnTo>
                <a:lnTo>
                  <a:pt x="1524333" y="1036637"/>
                </a:lnTo>
                <a:lnTo>
                  <a:pt x="1474044" y="1068320"/>
                </a:lnTo>
                <a:lnTo>
                  <a:pt x="1420287" y="1097331"/>
                </a:lnTo>
                <a:lnTo>
                  <a:pt x="1363291" y="1123516"/>
                </a:lnTo>
                <a:lnTo>
                  <a:pt x="1303286" y="1146716"/>
                </a:lnTo>
                <a:lnTo>
                  <a:pt x="1240502" y="1166776"/>
                </a:lnTo>
                <a:lnTo>
                  <a:pt x="1175168" y="1183540"/>
                </a:lnTo>
                <a:lnTo>
                  <a:pt x="1107515" y="1196851"/>
                </a:lnTo>
                <a:lnTo>
                  <a:pt x="1037772" y="1206552"/>
                </a:lnTo>
                <a:lnTo>
                  <a:pt x="966169" y="1212487"/>
                </a:lnTo>
                <a:lnTo>
                  <a:pt x="892937" y="1214501"/>
                </a:lnTo>
                <a:lnTo>
                  <a:pt x="819704" y="1212487"/>
                </a:lnTo>
                <a:lnTo>
                  <a:pt x="748101" y="1206552"/>
                </a:lnTo>
                <a:lnTo>
                  <a:pt x="678358" y="1196851"/>
                </a:lnTo>
                <a:lnTo>
                  <a:pt x="610705" y="1183540"/>
                </a:lnTo>
                <a:lnTo>
                  <a:pt x="545371" y="1166776"/>
                </a:lnTo>
                <a:lnTo>
                  <a:pt x="482587" y="1146716"/>
                </a:lnTo>
                <a:lnTo>
                  <a:pt x="422582" y="1123516"/>
                </a:lnTo>
                <a:lnTo>
                  <a:pt x="365586" y="1097331"/>
                </a:lnTo>
                <a:lnTo>
                  <a:pt x="311829" y="1068320"/>
                </a:lnTo>
                <a:lnTo>
                  <a:pt x="261540" y="1036637"/>
                </a:lnTo>
                <a:lnTo>
                  <a:pt x="214950" y="1002440"/>
                </a:lnTo>
                <a:lnTo>
                  <a:pt x="172289" y="965884"/>
                </a:lnTo>
                <a:lnTo>
                  <a:pt x="133785" y="927127"/>
                </a:lnTo>
                <a:lnTo>
                  <a:pt x="99670" y="886324"/>
                </a:lnTo>
                <a:lnTo>
                  <a:pt x="70173" y="843633"/>
                </a:lnTo>
                <a:lnTo>
                  <a:pt x="45523" y="799208"/>
                </a:lnTo>
                <a:lnTo>
                  <a:pt x="25951" y="753208"/>
                </a:lnTo>
                <a:lnTo>
                  <a:pt x="11687" y="705788"/>
                </a:lnTo>
                <a:lnTo>
                  <a:pt x="2960" y="657104"/>
                </a:lnTo>
                <a:lnTo>
                  <a:pt x="0" y="6073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1474" y="2785999"/>
            <a:ext cx="2571775" cy="1214501"/>
          </a:xfrm>
          <a:custGeom>
            <a:avLst/>
            <a:gdLst/>
            <a:ahLst/>
            <a:cxnLst/>
            <a:rect l="l" t="t" r="r" b="b"/>
            <a:pathLst>
              <a:path w="2571775" h="1214501">
                <a:moveTo>
                  <a:pt x="0" y="607313"/>
                </a:moveTo>
                <a:lnTo>
                  <a:pt x="4262" y="657104"/>
                </a:lnTo>
                <a:lnTo>
                  <a:pt x="16829" y="705788"/>
                </a:lnTo>
                <a:lnTo>
                  <a:pt x="37370" y="753208"/>
                </a:lnTo>
                <a:lnTo>
                  <a:pt x="65554" y="799208"/>
                </a:lnTo>
                <a:lnTo>
                  <a:pt x="101050" y="843633"/>
                </a:lnTo>
                <a:lnTo>
                  <a:pt x="143527" y="886324"/>
                </a:lnTo>
                <a:lnTo>
                  <a:pt x="192654" y="927127"/>
                </a:lnTo>
                <a:lnTo>
                  <a:pt x="248100" y="965884"/>
                </a:lnTo>
                <a:lnTo>
                  <a:pt x="309534" y="1002440"/>
                </a:lnTo>
                <a:lnTo>
                  <a:pt x="376626" y="1036637"/>
                </a:lnTo>
                <a:lnTo>
                  <a:pt x="449044" y="1068320"/>
                </a:lnTo>
                <a:lnTo>
                  <a:pt x="526458" y="1097331"/>
                </a:lnTo>
                <a:lnTo>
                  <a:pt x="608536" y="1123516"/>
                </a:lnTo>
                <a:lnTo>
                  <a:pt x="694949" y="1146716"/>
                </a:lnTo>
                <a:lnTo>
                  <a:pt x="785364" y="1166776"/>
                </a:lnTo>
                <a:lnTo>
                  <a:pt x="879451" y="1183540"/>
                </a:lnTo>
                <a:lnTo>
                  <a:pt x="976879" y="1196851"/>
                </a:lnTo>
                <a:lnTo>
                  <a:pt x="1077317" y="1206552"/>
                </a:lnTo>
                <a:lnTo>
                  <a:pt x="1180434" y="1212487"/>
                </a:lnTo>
                <a:lnTo>
                  <a:pt x="1285900" y="1214501"/>
                </a:lnTo>
                <a:lnTo>
                  <a:pt x="1391364" y="1212487"/>
                </a:lnTo>
                <a:lnTo>
                  <a:pt x="1494479" y="1206552"/>
                </a:lnTo>
                <a:lnTo>
                  <a:pt x="1594915" y="1196851"/>
                </a:lnTo>
                <a:lnTo>
                  <a:pt x="1692342" y="1183540"/>
                </a:lnTo>
                <a:lnTo>
                  <a:pt x="1786427" y="1166776"/>
                </a:lnTo>
                <a:lnTo>
                  <a:pt x="1876840" y="1146716"/>
                </a:lnTo>
                <a:lnTo>
                  <a:pt x="1963251" y="1123516"/>
                </a:lnTo>
                <a:lnTo>
                  <a:pt x="2045327" y="1097331"/>
                </a:lnTo>
                <a:lnTo>
                  <a:pt x="2122740" y="1068320"/>
                </a:lnTo>
                <a:lnTo>
                  <a:pt x="2195156" y="1036637"/>
                </a:lnTo>
                <a:lnTo>
                  <a:pt x="2262247" y="1002440"/>
                </a:lnTo>
                <a:lnTo>
                  <a:pt x="2323680" y="965884"/>
                </a:lnTo>
                <a:lnTo>
                  <a:pt x="2379125" y="927127"/>
                </a:lnTo>
                <a:lnTo>
                  <a:pt x="2428251" y="886324"/>
                </a:lnTo>
                <a:lnTo>
                  <a:pt x="2470727" y="843633"/>
                </a:lnTo>
                <a:lnTo>
                  <a:pt x="2506222" y="799208"/>
                </a:lnTo>
                <a:lnTo>
                  <a:pt x="2534405" y="753208"/>
                </a:lnTo>
                <a:lnTo>
                  <a:pt x="2554945" y="705788"/>
                </a:lnTo>
                <a:lnTo>
                  <a:pt x="2567512" y="657104"/>
                </a:lnTo>
                <a:lnTo>
                  <a:pt x="2571775" y="607313"/>
                </a:lnTo>
                <a:lnTo>
                  <a:pt x="2567512" y="557505"/>
                </a:lnTo>
                <a:lnTo>
                  <a:pt x="2554945" y="508805"/>
                </a:lnTo>
                <a:lnTo>
                  <a:pt x="2534405" y="461370"/>
                </a:lnTo>
                <a:lnTo>
                  <a:pt x="2506222" y="415357"/>
                </a:lnTo>
                <a:lnTo>
                  <a:pt x="2470727" y="370921"/>
                </a:lnTo>
                <a:lnTo>
                  <a:pt x="2428251" y="328219"/>
                </a:lnTo>
                <a:lnTo>
                  <a:pt x="2379125" y="287408"/>
                </a:lnTo>
                <a:lnTo>
                  <a:pt x="2323680" y="248643"/>
                </a:lnTo>
                <a:lnTo>
                  <a:pt x="2262247" y="212081"/>
                </a:lnTo>
                <a:lnTo>
                  <a:pt x="2195156" y="177879"/>
                </a:lnTo>
                <a:lnTo>
                  <a:pt x="2122740" y="146192"/>
                </a:lnTo>
                <a:lnTo>
                  <a:pt x="2045327" y="117177"/>
                </a:lnTo>
                <a:lnTo>
                  <a:pt x="1963251" y="90990"/>
                </a:lnTo>
                <a:lnTo>
                  <a:pt x="1876840" y="67787"/>
                </a:lnTo>
                <a:lnTo>
                  <a:pt x="1786427" y="47726"/>
                </a:lnTo>
                <a:lnTo>
                  <a:pt x="1692342" y="30961"/>
                </a:lnTo>
                <a:lnTo>
                  <a:pt x="1594915" y="17650"/>
                </a:lnTo>
                <a:lnTo>
                  <a:pt x="1494479" y="7948"/>
                </a:lnTo>
                <a:lnTo>
                  <a:pt x="1391364" y="2013"/>
                </a:lnTo>
                <a:lnTo>
                  <a:pt x="1285900" y="0"/>
                </a:lnTo>
                <a:lnTo>
                  <a:pt x="1180434" y="2013"/>
                </a:lnTo>
                <a:lnTo>
                  <a:pt x="1077317" y="7948"/>
                </a:lnTo>
                <a:lnTo>
                  <a:pt x="976879" y="17650"/>
                </a:lnTo>
                <a:lnTo>
                  <a:pt x="879451" y="30961"/>
                </a:lnTo>
                <a:lnTo>
                  <a:pt x="785364" y="47726"/>
                </a:lnTo>
                <a:lnTo>
                  <a:pt x="694949" y="67787"/>
                </a:lnTo>
                <a:lnTo>
                  <a:pt x="608536" y="90990"/>
                </a:lnTo>
                <a:lnTo>
                  <a:pt x="526458" y="117177"/>
                </a:lnTo>
                <a:lnTo>
                  <a:pt x="449044" y="146192"/>
                </a:lnTo>
                <a:lnTo>
                  <a:pt x="376626" y="177879"/>
                </a:lnTo>
                <a:lnTo>
                  <a:pt x="309534" y="212081"/>
                </a:lnTo>
                <a:lnTo>
                  <a:pt x="248100" y="248643"/>
                </a:lnTo>
                <a:lnTo>
                  <a:pt x="192654" y="287408"/>
                </a:lnTo>
                <a:lnTo>
                  <a:pt x="143527" y="328219"/>
                </a:lnTo>
                <a:lnTo>
                  <a:pt x="101050" y="370921"/>
                </a:lnTo>
                <a:lnTo>
                  <a:pt x="65554" y="415357"/>
                </a:lnTo>
                <a:lnTo>
                  <a:pt x="37370" y="461370"/>
                </a:lnTo>
                <a:lnTo>
                  <a:pt x="16829" y="508805"/>
                </a:lnTo>
                <a:lnTo>
                  <a:pt x="4262" y="557505"/>
                </a:lnTo>
                <a:lnTo>
                  <a:pt x="0" y="6073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71474" y="2785999"/>
            <a:ext cx="2571775" cy="1214501"/>
          </a:xfrm>
          <a:custGeom>
            <a:avLst/>
            <a:gdLst/>
            <a:ahLst/>
            <a:cxnLst/>
            <a:rect l="l" t="t" r="r" b="b"/>
            <a:pathLst>
              <a:path w="2571775" h="1214501">
                <a:moveTo>
                  <a:pt x="0" y="607313"/>
                </a:moveTo>
                <a:lnTo>
                  <a:pt x="4262" y="557505"/>
                </a:lnTo>
                <a:lnTo>
                  <a:pt x="16829" y="508805"/>
                </a:lnTo>
                <a:lnTo>
                  <a:pt x="37370" y="461370"/>
                </a:lnTo>
                <a:lnTo>
                  <a:pt x="65554" y="415357"/>
                </a:lnTo>
                <a:lnTo>
                  <a:pt x="101050" y="370921"/>
                </a:lnTo>
                <a:lnTo>
                  <a:pt x="143527" y="328219"/>
                </a:lnTo>
                <a:lnTo>
                  <a:pt x="192654" y="287408"/>
                </a:lnTo>
                <a:lnTo>
                  <a:pt x="248100" y="248643"/>
                </a:lnTo>
                <a:lnTo>
                  <a:pt x="309534" y="212081"/>
                </a:lnTo>
                <a:lnTo>
                  <a:pt x="376626" y="177879"/>
                </a:lnTo>
                <a:lnTo>
                  <a:pt x="449044" y="146192"/>
                </a:lnTo>
                <a:lnTo>
                  <a:pt x="526458" y="117177"/>
                </a:lnTo>
                <a:lnTo>
                  <a:pt x="608536" y="90990"/>
                </a:lnTo>
                <a:lnTo>
                  <a:pt x="694949" y="67787"/>
                </a:lnTo>
                <a:lnTo>
                  <a:pt x="785364" y="47726"/>
                </a:lnTo>
                <a:lnTo>
                  <a:pt x="879451" y="30961"/>
                </a:lnTo>
                <a:lnTo>
                  <a:pt x="976879" y="17650"/>
                </a:lnTo>
                <a:lnTo>
                  <a:pt x="1077317" y="7948"/>
                </a:lnTo>
                <a:lnTo>
                  <a:pt x="1180434" y="2013"/>
                </a:lnTo>
                <a:lnTo>
                  <a:pt x="1285900" y="0"/>
                </a:lnTo>
                <a:lnTo>
                  <a:pt x="1391364" y="2013"/>
                </a:lnTo>
                <a:lnTo>
                  <a:pt x="1494479" y="7948"/>
                </a:lnTo>
                <a:lnTo>
                  <a:pt x="1594915" y="17650"/>
                </a:lnTo>
                <a:lnTo>
                  <a:pt x="1692342" y="30961"/>
                </a:lnTo>
                <a:lnTo>
                  <a:pt x="1786427" y="47726"/>
                </a:lnTo>
                <a:lnTo>
                  <a:pt x="1876840" y="67787"/>
                </a:lnTo>
                <a:lnTo>
                  <a:pt x="1963251" y="90990"/>
                </a:lnTo>
                <a:lnTo>
                  <a:pt x="2045327" y="117177"/>
                </a:lnTo>
                <a:lnTo>
                  <a:pt x="2122740" y="146192"/>
                </a:lnTo>
                <a:lnTo>
                  <a:pt x="2195156" y="177879"/>
                </a:lnTo>
                <a:lnTo>
                  <a:pt x="2262247" y="212081"/>
                </a:lnTo>
                <a:lnTo>
                  <a:pt x="2323680" y="248643"/>
                </a:lnTo>
                <a:lnTo>
                  <a:pt x="2379125" y="287408"/>
                </a:lnTo>
                <a:lnTo>
                  <a:pt x="2428251" y="328219"/>
                </a:lnTo>
                <a:lnTo>
                  <a:pt x="2470727" y="370921"/>
                </a:lnTo>
                <a:lnTo>
                  <a:pt x="2506222" y="415357"/>
                </a:lnTo>
                <a:lnTo>
                  <a:pt x="2534405" y="461370"/>
                </a:lnTo>
                <a:lnTo>
                  <a:pt x="2554945" y="508805"/>
                </a:lnTo>
                <a:lnTo>
                  <a:pt x="2567512" y="557505"/>
                </a:lnTo>
                <a:lnTo>
                  <a:pt x="2571775" y="607313"/>
                </a:lnTo>
                <a:lnTo>
                  <a:pt x="2567512" y="657104"/>
                </a:lnTo>
                <a:lnTo>
                  <a:pt x="2554945" y="705788"/>
                </a:lnTo>
                <a:lnTo>
                  <a:pt x="2534405" y="753208"/>
                </a:lnTo>
                <a:lnTo>
                  <a:pt x="2506222" y="799208"/>
                </a:lnTo>
                <a:lnTo>
                  <a:pt x="2470727" y="843633"/>
                </a:lnTo>
                <a:lnTo>
                  <a:pt x="2428251" y="886324"/>
                </a:lnTo>
                <a:lnTo>
                  <a:pt x="2379125" y="927127"/>
                </a:lnTo>
                <a:lnTo>
                  <a:pt x="2323680" y="965884"/>
                </a:lnTo>
                <a:lnTo>
                  <a:pt x="2262247" y="1002440"/>
                </a:lnTo>
                <a:lnTo>
                  <a:pt x="2195156" y="1036637"/>
                </a:lnTo>
                <a:lnTo>
                  <a:pt x="2122740" y="1068320"/>
                </a:lnTo>
                <a:lnTo>
                  <a:pt x="2045327" y="1097331"/>
                </a:lnTo>
                <a:lnTo>
                  <a:pt x="1963251" y="1123516"/>
                </a:lnTo>
                <a:lnTo>
                  <a:pt x="1876840" y="1146716"/>
                </a:lnTo>
                <a:lnTo>
                  <a:pt x="1786427" y="1166776"/>
                </a:lnTo>
                <a:lnTo>
                  <a:pt x="1692342" y="1183540"/>
                </a:lnTo>
                <a:lnTo>
                  <a:pt x="1594915" y="1196851"/>
                </a:lnTo>
                <a:lnTo>
                  <a:pt x="1494479" y="1206552"/>
                </a:lnTo>
                <a:lnTo>
                  <a:pt x="1391364" y="1212487"/>
                </a:lnTo>
                <a:lnTo>
                  <a:pt x="1285900" y="1214501"/>
                </a:lnTo>
                <a:lnTo>
                  <a:pt x="1180434" y="1212487"/>
                </a:lnTo>
                <a:lnTo>
                  <a:pt x="1077317" y="1206552"/>
                </a:lnTo>
                <a:lnTo>
                  <a:pt x="976879" y="1196851"/>
                </a:lnTo>
                <a:lnTo>
                  <a:pt x="879451" y="1183540"/>
                </a:lnTo>
                <a:lnTo>
                  <a:pt x="785364" y="1166776"/>
                </a:lnTo>
                <a:lnTo>
                  <a:pt x="694949" y="1146716"/>
                </a:lnTo>
                <a:lnTo>
                  <a:pt x="608536" y="1123516"/>
                </a:lnTo>
                <a:lnTo>
                  <a:pt x="526458" y="1097331"/>
                </a:lnTo>
                <a:lnTo>
                  <a:pt x="449044" y="1068320"/>
                </a:lnTo>
                <a:lnTo>
                  <a:pt x="376626" y="1036637"/>
                </a:lnTo>
                <a:lnTo>
                  <a:pt x="309534" y="1002440"/>
                </a:lnTo>
                <a:lnTo>
                  <a:pt x="248100" y="965884"/>
                </a:lnTo>
                <a:lnTo>
                  <a:pt x="192654" y="927127"/>
                </a:lnTo>
                <a:lnTo>
                  <a:pt x="143527" y="886324"/>
                </a:lnTo>
                <a:lnTo>
                  <a:pt x="101050" y="843633"/>
                </a:lnTo>
                <a:lnTo>
                  <a:pt x="65554" y="799208"/>
                </a:lnTo>
                <a:lnTo>
                  <a:pt x="37370" y="753208"/>
                </a:lnTo>
                <a:lnTo>
                  <a:pt x="16829" y="705788"/>
                </a:lnTo>
                <a:lnTo>
                  <a:pt x="4262" y="657104"/>
                </a:lnTo>
                <a:lnTo>
                  <a:pt x="0" y="6073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357499" y="2500249"/>
            <a:ext cx="1786001" cy="1214501"/>
          </a:xfrm>
          <a:custGeom>
            <a:avLst/>
            <a:gdLst/>
            <a:ahLst/>
            <a:cxnLst/>
            <a:rect l="l" t="t" r="r" b="b"/>
            <a:pathLst>
              <a:path w="1786001" h="1214501">
                <a:moveTo>
                  <a:pt x="0" y="607313"/>
                </a:moveTo>
                <a:lnTo>
                  <a:pt x="2960" y="657104"/>
                </a:lnTo>
                <a:lnTo>
                  <a:pt x="11687" y="705788"/>
                </a:lnTo>
                <a:lnTo>
                  <a:pt x="25952" y="753208"/>
                </a:lnTo>
                <a:lnTo>
                  <a:pt x="45524" y="799208"/>
                </a:lnTo>
                <a:lnTo>
                  <a:pt x="70175" y="843633"/>
                </a:lnTo>
                <a:lnTo>
                  <a:pt x="99674" y="886324"/>
                </a:lnTo>
                <a:lnTo>
                  <a:pt x="133791" y="927127"/>
                </a:lnTo>
                <a:lnTo>
                  <a:pt x="172297" y="965884"/>
                </a:lnTo>
                <a:lnTo>
                  <a:pt x="214962" y="1002440"/>
                </a:lnTo>
                <a:lnTo>
                  <a:pt x="261556" y="1036637"/>
                </a:lnTo>
                <a:lnTo>
                  <a:pt x="311850" y="1068320"/>
                </a:lnTo>
                <a:lnTo>
                  <a:pt x="365613" y="1097331"/>
                </a:lnTo>
                <a:lnTo>
                  <a:pt x="422617" y="1123516"/>
                </a:lnTo>
                <a:lnTo>
                  <a:pt x="482630" y="1146716"/>
                </a:lnTo>
                <a:lnTo>
                  <a:pt x="545425" y="1166776"/>
                </a:lnTo>
                <a:lnTo>
                  <a:pt x="610770" y="1183540"/>
                </a:lnTo>
                <a:lnTo>
                  <a:pt x="678436" y="1196851"/>
                </a:lnTo>
                <a:lnTo>
                  <a:pt x="748194" y="1206552"/>
                </a:lnTo>
                <a:lnTo>
                  <a:pt x="819813" y="1212487"/>
                </a:lnTo>
                <a:lnTo>
                  <a:pt x="893063" y="1214501"/>
                </a:lnTo>
                <a:lnTo>
                  <a:pt x="966296" y="1212487"/>
                </a:lnTo>
                <a:lnTo>
                  <a:pt x="1037899" y="1206552"/>
                </a:lnTo>
                <a:lnTo>
                  <a:pt x="1107642" y="1196851"/>
                </a:lnTo>
                <a:lnTo>
                  <a:pt x="1175295" y="1183540"/>
                </a:lnTo>
                <a:lnTo>
                  <a:pt x="1240629" y="1166776"/>
                </a:lnTo>
                <a:lnTo>
                  <a:pt x="1303413" y="1146716"/>
                </a:lnTo>
                <a:lnTo>
                  <a:pt x="1363418" y="1123516"/>
                </a:lnTo>
                <a:lnTo>
                  <a:pt x="1420414" y="1097331"/>
                </a:lnTo>
                <a:lnTo>
                  <a:pt x="1474171" y="1068320"/>
                </a:lnTo>
                <a:lnTo>
                  <a:pt x="1524460" y="1036637"/>
                </a:lnTo>
                <a:lnTo>
                  <a:pt x="1571050" y="1002440"/>
                </a:lnTo>
                <a:lnTo>
                  <a:pt x="1613711" y="965884"/>
                </a:lnTo>
                <a:lnTo>
                  <a:pt x="1652215" y="927127"/>
                </a:lnTo>
                <a:lnTo>
                  <a:pt x="1686330" y="886324"/>
                </a:lnTo>
                <a:lnTo>
                  <a:pt x="1715827" y="843633"/>
                </a:lnTo>
                <a:lnTo>
                  <a:pt x="1740477" y="799208"/>
                </a:lnTo>
                <a:lnTo>
                  <a:pt x="1760049" y="753208"/>
                </a:lnTo>
                <a:lnTo>
                  <a:pt x="1774313" y="705788"/>
                </a:lnTo>
                <a:lnTo>
                  <a:pt x="1783040" y="657104"/>
                </a:lnTo>
                <a:lnTo>
                  <a:pt x="1786001" y="607313"/>
                </a:lnTo>
                <a:lnTo>
                  <a:pt x="1783040" y="557505"/>
                </a:lnTo>
                <a:lnTo>
                  <a:pt x="1774313" y="508805"/>
                </a:lnTo>
                <a:lnTo>
                  <a:pt x="1760049" y="461370"/>
                </a:lnTo>
                <a:lnTo>
                  <a:pt x="1740477" y="415357"/>
                </a:lnTo>
                <a:lnTo>
                  <a:pt x="1715827" y="370921"/>
                </a:lnTo>
                <a:lnTo>
                  <a:pt x="1686330" y="328219"/>
                </a:lnTo>
                <a:lnTo>
                  <a:pt x="1652215" y="287408"/>
                </a:lnTo>
                <a:lnTo>
                  <a:pt x="1613711" y="248643"/>
                </a:lnTo>
                <a:lnTo>
                  <a:pt x="1571050" y="212081"/>
                </a:lnTo>
                <a:lnTo>
                  <a:pt x="1524460" y="177879"/>
                </a:lnTo>
                <a:lnTo>
                  <a:pt x="1474171" y="146192"/>
                </a:lnTo>
                <a:lnTo>
                  <a:pt x="1420414" y="117177"/>
                </a:lnTo>
                <a:lnTo>
                  <a:pt x="1363418" y="90990"/>
                </a:lnTo>
                <a:lnTo>
                  <a:pt x="1303413" y="67787"/>
                </a:lnTo>
                <a:lnTo>
                  <a:pt x="1240629" y="47726"/>
                </a:lnTo>
                <a:lnTo>
                  <a:pt x="1175295" y="30961"/>
                </a:lnTo>
                <a:lnTo>
                  <a:pt x="1107642" y="17650"/>
                </a:lnTo>
                <a:lnTo>
                  <a:pt x="1037899" y="7948"/>
                </a:lnTo>
                <a:lnTo>
                  <a:pt x="966296" y="2013"/>
                </a:lnTo>
                <a:lnTo>
                  <a:pt x="893063" y="0"/>
                </a:lnTo>
                <a:lnTo>
                  <a:pt x="819813" y="2013"/>
                </a:lnTo>
                <a:lnTo>
                  <a:pt x="748194" y="7948"/>
                </a:lnTo>
                <a:lnTo>
                  <a:pt x="678436" y="17650"/>
                </a:lnTo>
                <a:lnTo>
                  <a:pt x="610770" y="30961"/>
                </a:lnTo>
                <a:lnTo>
                  <a:pt x="545425" y="47726"/>
                </a:lnTo>
                <a:lnTo>
                  <a:pt x="482630" y="67787"/>
                </a:lnTo>
                <a:lnTo>
                  <a:pt x="422617" y="90990"/>
                </a:lnTo>
                <a:lnTo>
                  <a:pt x="365613" y="117177"/>
                </a:lnTo>
                <a:lnTo>
                  <a:pt x="311850" y="146192"/>
                </a:lnTo>
                <a:lnTo>
                  <a:pt x="261556" y="177879"/>
                </a:lnTo>
                <a:lnTo>
                  <a:pt x="214962" y="212081"/>
                </a:lnTo>
                <a:lnTo>
                  <a:pt x="172297" y="248643"/>
                </a:lnTo>
                <a:lnTo>
                  <a:pt x="133791" y="287408"/>
                </a:lnTo>
                <a:lnTo>
                  <a:pt x="99674" y="328219"/>
                </a:lnTo>
                <a:lnTo>
                  <a:pt x="70175" y="370921"/>
                </a:lnTo>
                <a:lnTo>
                  <a:pt x="45524" y="415357"/>
                </a:lnTo>
                <a:lnTo>
                  <a:pt x="25952" y="461370"/>
                </a:lnTo>
                <a:lnTo>
                  <a:pt x="11687" y="508805"/>
                </a:lnTo>
                <a:lnTo>
                  <a:pt x="2960" y="557505"/>
                </a:lnTo>
                <a:lnTo>
                  <a:pt x="0" y="6073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357499" y="2500249"/>
            <a:ext cx="1786001" cy="1214501"/>
          </a:xfrm>
          <a:custGeom>
            <a:avLst/>
            <a:gdLst/>
            <a:ahLst/>
            <a:cxnLst/>
            <a:rect l="l" t="t" r="r" b="b"/>
            <a:pathLst>
              <a:path w="1786001" h="1214501">
                <a:moveTo>
                  <a:pt x="0" y="607313"/>
                </a:moveTo>
                <a:lnTo>
                  <a:pt x="2960" y="557505"/>
                </a:lnTo>
                <a:lnTo>
                  <a:pt x="11687" y="508805"/>
                </a:lnTo>
                <a:lnTo>
                  <a:pt x="25952" y="461370"/>
                </a:lnTo>
                <a:lnTo>
                  <a:pt x="45524" y="415357"/>
                </a:lnTo>
                <a:lnTo>
                  <a:pt x="70175" y="370921"/>
                </a:lnTo>
                <a:lnTo>
                  <a:pt x="99674" y="328219"/>
                </a:lnTo>
                <a:lnTo>
                  <a:pt x="133791" y="287408"/>
                </a:lnTo>
                <a:lnTo>
                  <a:pt x="172297" y="248643"/>
                </a:lnTo>
                <a:lnTo>
                  <a:pt x="214962" y="212081"/>
                </a:lnTo>
                <a:lnTo>
                  <a:pt x="261556" y="177879"/>
                </a:lnTo>
                <a:lnTo>
                  <a:pt x="311850" y="146192"/>
                </a:lnTo>
                <a:lnTo>
                  <a:pt x="365613" y="117177"/>
                </a:lnTo>
                <a:lnTo>
                  <a:pt x="422617" y="90990"/>
                </a:lnTo>
                <a:lnTo>
                  <a:pt x="482630" y="67787"/>
                </a:lnTo>
                <a:lnTo>
                  <a:pt x="545425" y="47726"/>
                </a:lnTo>
                <a:lnTo>
                  <a:pt x="610770" y="30961"/>
                </a:lnTo>
                <a:lnTo>
                  <a:pt x="678436" y="17650"/>
                </a:lnTo>
                <a:lnTo>
                  <a:pt x="748194" y="7948"/>
                </a:lnTo>
                <a:lnTo>
                  <a:pt x="819813" y="2013"/>
                </a:lnTo>
                <a:lnTo>
                  <a:pt x="893063" y="0"/>
                </a:lnTo>
                <a:lnTo>
                  <a:pt x="966296" y="2013"/>
                </a:lnTo>
                <a:lnTo>
                  <a:pt x="1037899" y="7948"/>
                </a:lnTo>
                <a:lnTo>
                  <a:pt x="1107642" y="17650"/>
                </a:lnTo>
                <a:lnTo>
                  <a:pt x="1175295" y="30961"/>
                </a:lnTo>
                <a:lnTo>
                  <a:pt x="1240629" y="47726"/>
                </a:lnTo>
                <a:lnTo>
                  <a:pt x="1303413" y="67787"/>
                </a:lnTo>
                <a:lnTo>
                  <a:pt x="1363418" y="90990"/>
                </a:lnTo>
                <a:lnTo>
                  <a:pt x="1420414" y="117177"/>
                </a:lnTo>
                <a:lnTo>
                  <a:pt x="1474171" y="146192"/>
                </a:lnTo>
                <a:lnTo>
                  <a:pt x="1524460" y="177879"/>
                </a:lnTo>
                <a:lnTo>
                  <a:pt x="1571050" y="212081"/>
                </a:lnTo>
                <a:lnTo>
                  <a:pt x="1613711" y="248643"/>
                </a:lnTo>
                <a:lnTo>
                  <a:pt x="1652215" y="287408"/>
                </a:lnTo>
                <a:lnTo>
                  <a:pt x="1686330" y="328219"/>
                </a:lnTo>
                <a:lnTo>
                  <a:pt x="1715827" y="370921"/>
                </a:lnTo>
                <a:lnTo>
                  <a:pt x="1740477" y="415357"/>
                </a:lnTo>
                <a:lnTo>
                  <a:pt x="1760049" y="461370"/>
                </a:lnTo>
                <a:lnTo>
                  <a:pt x="1774313" y="508805"/>
                </a:lnTo>
                <a:lnTo>
                  <a:pt x="1783040" y="557505"/>
                </a:lnTo>
                <a:lnTo>
                  <a:pt x="1786001" y="607313"/>
                </a:lnTo>
                <a:lnTo>
                  <a:pt x="1783040" y="657104"/>
                </a:lnTo>
                <a:lnTo>
                  <a:pt x="1774313" y="705788"/>
                </a:lnTo>
                <a:lnTo>
                  <a:pt x="1760049" y="753208"/>
                </a:lnTo>
                <a:lnTo>
                  <a:pt x="1740477" y="799208"/>
                </a:lnTo>
                <a:lnTo>
                  <a:pt x="1715827" y="843633"/>
                </a:lnTo>
                <a:lnTo>
                  <a:pt x="1686330" y="886324"/>
                </a:lnTo>
                <a:lnTo>
                  <a:pt x="1652215" y="927127"/>
                </a:lnTo>
                <a:lnTo>
                  <a:pt x="1613711" y="965884"/>
                </a:lnTo>
                <a:lnTo>
                  <a:pt x="1571050" y="1002440"/>
                </a:lnTo>
                <a:lnTo>
                  <a:pt x="1524460" y="1036637"/>
                </a:lnTo>
                <a:lnTo>
                  <a:pt x="1474171" y="1068320"/>
                </a:lnTo>
                <a:lnTo>
                  <a:pt x="1420414" y="1097331"/>
                </a:lnTo>
                <a:lnTo>
                  <a:pt x="1363418" y="1123516"/>
                </a:lnTo>
                <a:lnTo>
                  <a:pt x="1303413" y="1146716"/>
                </a:lnTo>
                <a:lnTo>
                  <a:pt x="1240629" y="1166776"/>
                </a:lnTo>
                <a:lnTo>
                  <a:pt x="1175295" y="1183540"/>
                </a:lnTo>
                <a:lnTo>
                  <a:pt x="1107642" y="1196851"/>
                </a:lnTo>
                <a:lnTo>
                  <a:pt x="1037899" y="1206552"/>
                </a:lnTo>
                <a:lnTo>
                  <a:pt x="966296" y="1212487"/>
                </a:lnTo>
                <a:lnTo>
                  <a:pt x="893063" y="1214501"/>
                </a:lnTo>
                <a:lnTo>
                  <a:pt x="819813" y="1212487"/>
                </a:lnTo>
                <a:lnTo>
                  <a:pt x="748194" y="1206552"/>
                </a:lnTo>
                <a:lnTo>
                  <a:pt x="678436" y="1196851"/>
                </a:lnTo>
                <a:lnTo>
                  <a:pt x="610770" y="1183540"/>
                </a:lnTo>
                <a:lnTo>
                  <a:pt x="545425" y="1166776"/>
                </a:lnTo>
                <a:lnTo>
                  <a:pt x="482630" y="1146716"/>
                </a:lnTo>
                <a:lnTo>
                  <a:pt x="422617" y="1123516"/>
                </a:lnTo>
                <a:lnTo>
                  <a:pt x="365613" y="1097331"/>
                </a:lnTo>
                <a:lnTo>
                  <a:pt x="311850" y="1068320"/>
                </a:lnTo>
                <a:lnTo>
                  <a:pt x="261556" y="1036637"/>
                </a:lnTo>
                <a:lnTo>
                  <a:pt x="214962" y="1002440"/>
                </a:lnTo>
                <a:lnTo>
                  <a:pt x="172297" y="965884"/>
                </a:lnTo>
                <a:lnTo>
                  <a:pt x="133791" y="927127"/>
                </a:lnTo>
                <a:lnTo>
                  <a:pt x="99674" y="886324"/>
                </a:lnTo>
                <a:lnTo>
                  <a:pt x="70175" y="843633"/>
                </a:lnTo>
                <a:lnTo>
                  <a:pt x="45524" y="799208"/>
                </a:lnTo>
                <a:lnTo>
                  <a:pt x="25952" y="753208"/>
                </a:lnTo>
                <a:lnTo>
                  <a:pt x="11687" y="705788"/>
                </a:lnTo>
                <a:lnTo>
                  <a:pt x="2960" y="657104"/>
                </a:lnTo>
                <a:lnTo>
                  <a:pt x="0" y="607313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57375" y="1500124"/>
            <a:ext cx="2000250" cy="1214501"/>
          </a:xfrm>
          <a:custGeom>
            <a:avLst/>
            <a:gdLst/>
            <a:ahLst/>
            <a:cxnLst/>
            <a:rect l="l" t="t" r="r" b="b"/>
            <a:pathLst>
              <a:path w="2000250" h="1214501">
                <a:moveTo>
                  <a:pt x="0" y="607313"/>
                </a:moveTo>
                <a:lnTo>
                  <a:pt x="3315" y="657104"/>
                </a:lnTo>
                <a:lnTo>
                  <a:pt x="13090" y="705788"/>
                </a:lnTo>
                <a:lnTo>
                  <a:pt x="29068" y="753208"/>
                </a:lnTo>
                <a:lnTo>
                  <a:pt x="50989" y="799208"/>
                </a:lnTo>
                <a:lnTo>
                  <a:pt x="78599" y="843633"/>
                </a:lnTo>
                <a:lnTo>
                  <a:pt x="111637" y="886324"/>
                </a:lnTo>
                <a:lnTo>
                  <a:pt x="149849" y="927127"/>
                </a:lnTo>
                <a:lnTo>
                  <a:pt x="192974" y="965884"/>
                </a:lnTo>
                <a:lnTo>
                  <a:pt x="240758" y="1002440"/>
                </a:lnTo>
                <a:lnTo>
                  <a:pt x="292941" y="1036637"/>
                </a:lnTo>
                <a:lnTo>
                  <a:pt x="349266" y="1068320"/>
                </a:lnTo>
                <a:lnTo>
                  <a:pt x="409477" y="1097331"/>
                </a:lnTo>
                <a:lnTo>
                  <a:pt x="473315" y="1123516"/>
                </a:lnTo>
                <a:lnTo>
                  <a:pt x="540523" y="1146716"/>
                </a:lnTo>
                <a:lnTo>
                  <a:pt x="610844" y="1166776"/>
                </a:lnTo>
                <a:lnTo>
                  <a:pt x="684019" y="1183540"/>
                </a:lnTo>
                <a:lnTo>
                  <a:pt x="759793" y="1196851"/>
                </a:lnTo>
                <a:lnTo>
                  <a:pt x="837907" y="1206552"/>
                </a:lnTo>
                <a:lnTo>
                  <a:pt x="918103" y="1212487"/>
                </a:lnTo>
                <a:lnTo>
                  <a:pt x="1000125" y="1214501"/>
                </a:lnTo>
                <a:lnTo>
                  <a:pt x="1082146" y="1212487"/>
                </a:lnTo>
                <a:lnTo>
                  <a:pt x="1162342" y="1206552"/>
                </a:lnTo>
                <a:lnTo>
                  <a:pt x="1240456" y="1196851"/>
                </a:lnTo>
                <a:lnTo>
                  <a:pt x="1316230" y="1183540"/>
                </a:lnTo>
                <a:lnTo>
                  <a:pt x="1389405" y="1166776"/>
                </a:lnTo>
                <a:lnTo>
                  <a:pt x="1459726" y="1146716"/>
                </a:lnTo>
                <a:lnTo>
                  <a:pt x="1526934" y="1123516"/>
                </a:lnTo>
                <a:lnTo>
                  <a:pt x="1590772" y="1097331"/>
                </a:lnTo>
                <a:lnTo>
                  <a:pt x="1650983" y="1068320"/>
                </a:lnTo>
                <a:lnTo>
                  <a:pt x="1707308" y="1036637"/>
                </a:lnTo>
                <a:lnTo>
                  <a:pt x="1759491" y="1002440"/>
                </a:lnTo>
                <a:lnTo>
                  <a:pt x="1807275" y="965884"/>
                </a:lnTo>
                <a:lnTo>
                  <a:pt x="1850400" y="927127"/>
                </a:lnTo>
                <a:lnTo>
                  <a:pt x="1888612" y="886324"/>
                </a:lnTo>
                <a:lnTo>
                  <a:pt x="1921650" y="843633"/>
                </a:lnTo>
                <a:lnTo>
                  <a:pt x="1949260" y="799208"/>
                </a:lnTo>
                <a:lnTo>
                  <a:pt x="1971181" y="753208"/>
                </a:lnTo>
                <a:lnTo>
                  <a:pt x="1987159" y="705788"/>
                </a:lnTo>
                <a:lnTo>
                  <a:pt x="1996934" y="657104"/>
                </a:lnTo>
                <a:lnTo>
                  <a:pt x="2000250" y="607313"/>
                </a:lnTo>
                <a:lnTo>
                  <a:pt x="1996934" y="557505"/>
                </a:lnTo>
                <a:lnTo>
                  <a:pt x="1987159" y="508805"/>
                </a:lnTo>
                <a:lnTo>
                  <a:pt x="1971181" y="461370"/>
                </a:lnTo>
                <a:lnTo>
                  <a:pt x="1949260" y="415357"/>
                </a:lnTo>
                <a:lnTo>
                  <a:pt x="1921650" y="370921"/>
                </a:lnTo>
                <a:lnTo>
                  <a:pt x="1888612" y="328219"/>
                </a:lnTo>
                <a:lnTo>
                  <a:pt x="1850400" y="287408"/>
                </a:lnTo>
                <a:lnTo>
                  <a:pt x="1807275" y="248643"/>
                </a:lnTo>
                <a:lnTo>
                  <a:pt x="1759491" y="212081"/>
                </a:lnTo>
                <a:lnTo>
                  <a:pt x="1707308" y="177879"/>
                </a:lnTo>
                <a:lnTo>
                  <a:pt x="1650983" y="146192"/>
                </a:lnTo>
                <a:lnTo>
                  <a:pt x="1590772" y="117177"/>
                </a:lnTo>
                <a:lnTo>
                  <a:pt x="1526934" y="90990"/>
                </a:lnTo>
                <a:lnTo>
                  <a:pt x="1459726" y="67787"/>
                </a:lnTo>
                <a:lnTo>
                  <a:pt x="1389405" y="47726"/>
                </a:lnTo>
                <a:lnTo>
                  <a:pt x="1316230" y="30961"/>
                </a:lnTo>
                <a:lnTo>
                  <a:pt x="1240456" y="17650"/>
                </a:lnTo>
                <a:lnTo>
                  <a:pt x="1162342" y="7948"/>
                </a:lnTo>
                <a:lnTo>
                  <a:pt x="1082146" y="2013"/>
                </a:lnTo>
                <a:lnTo>
                  <a:pt x="1000125" y="0"/>
                </a:lnTo>
                <a:lnTo>
                  <a:pt x="918103" y="2013"/>
                </a:lnTo>
                <a:lnTo>
                  <a:pt x="837907" y="7948"/>
                </a:lnTo>
                <a:lnTo>
                  <a:pt x="759793" y="17650"/>
                </a:lnTo>
                <a:lnTo>
                  <a:pt x="684019" y="30961"/>
                </a:lnTo>
                <a:lnTo>
                  <a:pt x="610844" y="47726"/>
                </a:lnTo>
                <a:lnTo>
                  <a:pt x="540523" y="67787"/>
                </a:lnTo>
                <a:lnTo>
                  <a:pt x="473315" y="90990"/>
                </a:lnTo>
                <a:lnTo>
                  <a:pt x="409477" y="117177"/>
                </a:lnTo>
                <a:lnTo>
                  <a:pt x="349266" y="146192"/>
                </a:lnTo>
                <a:lnTo>
                  <a:pt x="292941" y="177879"/>
                </a:lnTo>
                <a:lnTo>
                  <a:pt x="240758" y="212081"/>
                </a:lnTo>
                <a:lnTo>
                  <a:pt x="192974" y="248643"/>
                </a:lnTo>
                <a:lnTo>
                  <a:pt x="149849" y="287408"/>
                </a:lnTo>
                <a:lnTo>
                  <a:pt x="111637" y="328219"/>
                </a:lnTo>
                <a:lnTo>
                  <a:pt x="78599" y="370921"/>
                </a:lnTo>
                <a:lnTo>
                  <a:pt x="50989" y="415357"/>
                </a:lnTo>
                <a:lnTo>
                  <a:pt x="29068" y="461370"/>
                </a:lnTo>
                <a:lnTo>
                  <a:pt x="13090" y="508805"/>
                </a:lnTo>
                <a:lnTo>
                  <a:pt x="3315" y="557505"/>
                </a:lnTo>
                <a:lnTo>
                  <a:pt x="0" y="6073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57375" y="1500124"/>
            <a:ext cx="2000250" cy="1214501"/>
          </a:xfrm>
          <a:custGeom>
            <a:avLst/>
            <a:gdLst/>
            <a:ahLst/>
            <a:cxnLst/>
            <a:rect l="l" t="t" r="r" b="b"/>
            <a:pathLst>
              <a:path w="2000250" h="1214501">
                <a:moveTo>
                  <a:pt x="0" y="607313"/>
                </a:moveTo>
                <a:lnTo>
                  <a:pt x="3315" y="557505"/>
                </a:lnTo>
                <a:lnTo>
                  <a:pt x="13090" y="508805"/>
                </a:lnTo>
                <a:lnTo>
                  <a:pt x="29068" y="461370"/>
                </a:lnTo>
                <a:lnTo>
                  <a:pt x="50989" y="415357"/>
                </a:lnTo>
                <a:lnTo>
                  <a:pt x="78599" y="370921"/>
                </a:lnTo>
                <a:lnTo>
                  <a:pt x="111637" y="328219"/>
                </a:lnTo>
                <a:lnTo>
                  <a:pt x="149849" y="287408"/>
                </a:lnTo>
                <a:lnTo>
                  <a:pt x="192974" y="248643"/>
                </a:lnTo>
                <a:lnTo>
                  <a:pt x="240758" y="212081"/>
                </a:lnTo>
                <a:lnTo>
                  <a:pt x="292941" y="177879"/>
                </a:lnTo>
                <a:lnTo>
                  <a:pt x="349266" y="146192"/>
                </a:lnTo>
                <a:lnTo>
                  <a:pt x="409477" y="117177"/>
                </a:lnTo>
                <a:lnTo>
                  <a:pt x="473315" y="90990"/>
                </a:lnTo>
                <a:lnTo>
                  <a:pt x="540523" y="67787"/>
                </a:lnTo>
                <a:lnTo>
                  <a:pt x="610844" y="47726"/>
                </a:lnTo>
                <a:lnTo>
                  <a:pt x="684019" y="30961"/>
                </a:lnTo>
                <a:lnTo>
                  <a:pt x="759793" y="17650"/>
                </a:lnTo>
                <a:lnTo>
                  <a:pt x="837907" y="7948"/>
                </a:lnTo>
                <a:lnTo>
                  <a:pt x="918103" y="2013"/>
                </a:lnTo>
                <a:lnTo>
                  <a:pt x="1000125" y="0"/>
                </a:lnTo>
                <a:lnTo>
                  <a:pt x="1082146" y="2013"/>
                </a:lnTo>
                <a:lnTo>
                  <a:pt x="1162342" y="7948"/>
                </a:lnTo>
                <a:lnTo>
                  <a:pt x="1240456" y="17650"/>
                </a:lnTo>
                <a:lnTo>
                  <a:pt x="1316230" y="30961"/>
                </a:lnTo>
                <a:lnTo>
                  <a:pt x="1389405" y="47726"/>
                </a:lnTo>
                <a:lnTo>
                  <a:pt x="1459726" y="67787"/>
                </a:lnTo>
                <a:lnTo>
                  <a:pt x="1526934" y="90990"/>
                </a:lnTo>
                <a:lnTo>
                  <a:pt x="1590772" y="117177"/>
                </a:lnTo>
                <a:lnTo>
                  <a:pt x="1650983" y="146192"/>
                </a:lnTo>
                <a:lnTo>
                  <a:pt x="1707308" y="177879"/>
                </a:lnTo>
                <a:lnTo>
                  <a:pt x="1759491" y="212081"/>
                </a:lnTo>
                <a:lnTo>
                  <a:pt x="1807275" y="248643"/>
                </a:lnTo>
                <a:lnTo>
                  <a:pt x="1850400" y="287408"/>
                </a:lnTo>
                <a:lnTo>
                  <a:pt x="1888612" y="328219"/>
                </a:lnTo>
                <a:lnTo>
                  <a:pt x="1921650" y="370921"/>
                </a:lnTo>
                <a:lnTo>
                  <a:pt x="1949260" y="415357"/>
                </a:lnTo>
                <a:lnTo>
                  <a:pt x="1971181" y="461370"/>
                </a:lnTo>
                <a:lnTo>
                  <a:pt x="1987159" y="508805"/>
                </a:lnTo>
                <a:lnTo>
                  <a:pt x="1996934" y="557505"/>
                </a:lnTo>
                <a:lnTo>
                  <a:pt x="2000250" y="607313"/>
                </a:lnTo>
                <a:lnTo>
                  <a:pt x="1996934" y="657104"/>
                </a:lnTo>
                <a:lnTo>
                  <a:pt x="1987159" y="705788"/>
                </a:lnTo>
                <a:lnTo>
                  <a:pt x="1971181" y="753208"/>
                </a:lnTo>
                <a:lnTo>
                  <a:pt x="1949260" y="799208"/>
                </a:lnTo>
                <a:lnTo>
                  <a:pt x="1921650" y="843633"/>
                </a:lnTo>
                <a:lnTo>
                  <a:pt x="1888612" y="886324"/>
                </a:lnTo>
                <a:lnTo>
                  <a:pt x="1850400" y="927127"/>
                </a:lnTo>
                <a:lnTo>
                  <a:pt x="1807275" y="965884"/>
                </a:lnTo>
                <a:lnTo>
                  <a:pt x="1759491" y="1002440"/>
                </a:lnTo>
                <a:lnTo>
                  <a:pt x="1707308" y="1036637"/>
                </a:lnTo>
                <a:lnTo>
                  <a:pt x="1650983" y="1068320"/>
                </a:lnTo>
                <a:lnTo>
                  <a:pt x="1590772" y="1097331"/>
                </a:lnTo>
                <a:lnTo>
                  <a:pt x="1526934" y="1123516"/>
                </a:lnTo>
                <a:lnTo>
                  <a:pt x="1459726" y="1146716"/>
                </a:lnTo>
                <a:lnTo>
                  <a:pt x="1389405" y="1166776"/>
                </a:lnTo>
                <a:lnTo>
                  <a:pt x="1316230" y="1183540"/>
                </a:lnTo>
                <a:lnTo>
                  <a:pt x="1240456" y="1196851"/>
                </a:lnTo>
                <a:lnTo>
                  <a:pt x="1162342" y="1206552"/>
                </a:lnTo>
                <a:lnTo>
                  <a:pt x="1082146" y="1212487"/>
                </a:lnTo>
                <a:lnTo>
                  <a:pt x="1000125" y="1214501"/>
                </a:lnTo>
                <a:lnTo>
                  <a:pt x="918103" y="1212487"/>
                </a:lnTo>
                <a:lnTo>
                  <a:pt x="837907" y="1206552"/>
                </a:lnTo>
                <a:lnTo>
                  <a:pt x="759793" y="1196851"/>
                </a:lnTo>
                <a:lnTo>
                  <a:pt x="684019" y="1183540"/>
                </a:lnTo>
                <a:lnTo>
                  <a:pt x="610844" y="1166776"/>
                </a:lnTo>
                <a:lnTo>
                  <a:pt x="540523" y="1146716"/>
                </a:lnTo>
                <a:lnTo>
                  <a:pt x="473315" y="1123516"/>
                </a:lnTo>
                <a:lnTo>
                  <a:pt x="409477" y="1097331"/>
                </a:lnTo>
                <a:lnTo>
                  <a:pt x="349266" y="1068320"/>
                </a:lnTo>
                <a:lnTo>
                  <a:pt x="292941" y="1036637"/>
                </a:lnTo>
                <a:lnTo>
                  <a:pt x="240758" y="1002440"/>
                </a:lnTo>
                <a:lnTo>
                  <a:pt x="192974" y="965884"/>
                </a:lnTo>
                <a:lnTo>
                  <a:pt x="149849" y="927127"/>
                </a:lnTo>
                <a:lnTo>
                  <a:pt x="111637" y="886324"/>
                </a:lnTo>
                <a:lnTo>
                  <a:pt x="78599" y="843633"/>
                </a:lnTo>
                <a:lnTo>
                  <a:pt x="50989" y="799208"/>
                </a:lnTo>
                <a:lnTo>
                  <a:pt x="29068" y="753208"/>
                </a:lnTo>
                <a:lnTo>
                  <a:pt x="13090" y="705788"/>
                </a:lnTo>
                <a:lnTo>
                  <a:pt x="3315" y="657104"/>
                </a:lnTo>
                <a:lnTo>
                  <a:pt x="0" y="6073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143500" y="2785999"/>
            <a:ext cx="2071751" cy="1214501"/>
          </a:xfrm>
          <a:custGeom>
            <a:avLst/>
            <a:gdLst/>
            <a:ahLst/>
            <a:cxnLst/>
            <a:rect l="l" t="t" r="r" b="b"/>
            <a:pathLst>
              <a:path w="2071751" h="1214501">
                <a:moveTo>
                  <a:pt x="0" y="607313"/>
                </a:moveTo>
                <a:lnTo>
                  <a:pt x="3434" y="657104"/>
                </a:lnTo>
                <a:lnTo>
                  <a:pt x="13558" y="705788"/>
                </a:lnTo>
                <a:lnTo>
                  <a:pt x="30106" y="753208"/>
                </a:lnTo>
                <a:lnTo>
                  <a:pt x="52811" y="799208"/>
                </a:lnTo>
                <a:lnTo>
                  <a:pt x="81407" y="843633"/>
                </a:lnTo>
                <a:lnTo>
                  <a:pt x="115625" y="886324"/>
                </a:lnTo>
                <a:lnTo>
                  <a:pt x="155201" y="927127"/>
                </a:lnTo>
                <a:lnTo>
                  <a:pt x="199867" y="965884"/>
                </a:lnTo>
                <a:lnTo>
                  <a:pt x="249356" y="1002440"/>
                </a:lnTo>
                <a:lnTo>
                  <a:pt x="303402" y="1036637"/>
                </a:lnTo>
                <a:lnTo>
                  <a:pt x="361739" y="1068320"/>
                </a:lnTo>
                <a:lnTo>
                  <a:pt x="424098" y="1097331"/>
                </a:lnTo>
                <a:lnTo>
                  <a:pt x="490214" y="1123516"/>
                </a:lnTo>
                <a:lnTo>
                  <a:pt x="559821" y="1146716"/>
                </a:lnTo>
                <a:lnTo>
                  <a:pt x="632650" y="1166776"/>
                </a:lnTo>
                <a:lnTo>
                  <a:pt x="708436" y="1183540"/>
                </a:lnTo>
                <a:lnTo>
                  <a:pt x="786912" y="1196851"/>
                </a:lnTo>
                <a:lnTo>
                  <a:pt x="867811" y="1206552"/>
                </a:lnTo>
                <a:lnTo>
                  <a:pt x="950866" y="1212487"/>
                </a:lnTo>
                <a:lnTo>
                  <a:pt x="1035812" y="1214501"/>
                </a:lnTo>
                <a:lnTo>
                  <a:pt x="1120775" y="1212487"/>
                </a:lnTo>
                <a:lnTo>
                  <a:pt x="1203847" y="1206552"/>
                </a:lnTo>
                <a:lnTo>
                  <a:pt x="1284760" y="1196851"/>
                </a:lnTo>
                <a:lnTo>
                  <a:pt x="1363249" y="1183540"/>
                </a:lnTo>
                <a:lnTo>
                  <a:pt x="1439046" y="1166776"/>
                </a:lnTo>
                <a:lnTo>
                  <a:pt x="1511886" y="1146716"/>
                </a:lnTo>
                <a:lnTo>
                  <a:pt x="1581501" y="1123516"/>
                </a:lnTo>
                <a:lnTo>
                  <a:pt x="1647624" y="1097331"/>
                </a:lnTo>
                <a:lnTo>
                  <a:pt x="1709990" y="1068320"/>
                </a:lnTo>
                <a:lnTo>
                  <a:pt x="1768332" y="1036637"/>
                </a:lnTo>
                <a:lnTo>
                  <a:pt x="1822382" y="1002440"/>
                </a:lnTo>
                <a:lnTo>
                  <a:pt x="1871875" y="965884"/>
                </a:lnTo>
                <a:lnTo>
                  <a:pt x="1916543" y="927127"/>
                </a:lnTo>
                <a:lnTo>
                  <a:pt x="1956121" y="886324"/>
                </a:lnTo>
                <a:lnTo>
                  <a:pt x="1990342" y="843633"/>
                </a:lnTo>
                <a:lnTo>
                  <a:pt x="2018938" y="799208"/>
                </a:lnTo>
                <a:lnTo>
                  <a:pt x="2041643" y="753208"/>
                </a:lnTo>
                <a:lnTo>
                  <a:pt x="2058192" y="705788"/>
                </a:lnTo>
                <a:lnTo>
                  <a:pt x="2068316" y="657104"/>
                </a:lnTo>
                <a:lnTo>
                  <a:pt x="2071751" y="607313"/>
                </a:lnTo>
                <a:lnTo>
                  <a:pt x="2068316" y="557505"/>
                </a:lnTo>
                <a:lnTo>
                  <a:pt x="2058192" y="508805"/>
                </a:lnTo>
                <a:lnTo>
                  <a:pt x="2041643" y="461370"/>
                </a:lnTo>
                <a:lnTo>
                  <a:pt x="2018938" y="415357"/>
                </a:lnTo>
                <a:lnTo>
                  <a:pt x="1990342" y="370921"/>
                </a:lnTo>
                <a:lnTo>
                  <a:pt x="1956121" y="328219"/>
                </a:lnTo>
                <a:lnTo>
                  <a:pt x="1916543" y="287408"/>
                </a:lnTo>
                <a:lnTo>
                  <a:pt x="1871875" y="248643"/>
                </a:lnTo>
                <a:lnTo>
                  <a:pt x="1822382" y="212081"/>
                </a:lnTo>
                <a:lnTo>
                  <a:pt x="1768332" y="177879"/>
                </a:lnTo>
                <a:lnTo>
                  <a:pt x="1709990" y="146192"/>
                </a:lnTo>
                <a:lnTo>
                  <a:pt x="1647624" y="117177"/>
                </a:lnTo>
                <a:lnTo>
                  <a:pt x="1581501" y="90990"/>
                </a:lnTo>
                <a:lnTo>
                  <a:pt x="1511886" y="67787"/>
                </a:lnTo>
                <a:lnTo>
                  <a:pt x="1439046" y="47726"/>
                </a:lnTo>
                <a:lnTo>
                  <a:pt x="1363249" y="30961"/>
                </a:lnTo>
                <a:lnTo>
                  <a:pt x="1284760" y="17650"/>
                </a:lnTo>
                <a:lnTo>
                  <a:pt x="1203847" y="7948"/>
                </a:lnTo>
                <a:lnTo>
                  <a:pt x="1120775" y="2013"/>
                </a:lnTo>
                <a:lnTo>
                  <a:pt x="1035812" y="0"/>
                </a:lnTo>
                <a:lnTo>
                  <a:pt x="950866" y="2013"/>
                </a:lnTo>
                <a:lnTo>
                  <a:pt x="867811" y="7948"/>
                </a:lnTo>
                <a:lnTo>
                  <a:pt x="786912" y="17650"/>
                </a:lnTo>
                <a:lnTo>
                  <a:pt x="708436" y="30961"/>
                </a:lnTo>
                <a:lnTo>
                  <a:pt x="632650" y="47726"/>
                </a:lnTo>
                <a:lnTo>
                  <a:pt x="559821" y="67787"/>
                </a:lnTo>
                <a:lnTo>
                  <a:pt x="490214" y="90990"/>
                </a:lnTo>
                <a:lnTo>
                  <a:pt x="424098" y="117177"/>
                </a:lnTo>
                <a:lnTo>
                  <a:pt x="361739" y="146192"/>
                </a:lnTo>
                <a:lnTo>
                  <a:pt x="303402" y="177879"/>
                </a:lnTo>
                <a:lnTo>
                  <a:pt x="249356" y="212081"/>
                </a:lnTo>
                <a:lnTo>
                  <a:pt x="199867" y="248643"/>
                </a:lnTo>
                <a:lnTo>
                  <a:pt x="155201" y="287408"/>
                </a:lnTo>
                <a:lnTo>
                  <a:pt x="115625" y="328219"/>
                </a:lnTo>
                <a:lnTo>
                  <a:pt x="81407" y="370921"/>
                </a:lnTo>
                <a:lnTo>
                  <a:pt x="52811" y="415357"/>
                </a:lnTo>
                <a:lnTo>
                  <a:pt x="30106" y="461370"/>
                </a:lnTo>
                <a:lnTo>
                  <a:pt x="13558" y="508805"/>
                </a:lnTo>
                <a:lnTo>
                  <a:pt x="3434" y="557505"/>
                </a:lnTo>
                <a:lnTo>
                  <a:pt x="0" y="6073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143500" y="2785999"/>
            <a:ext cx="2071751" cy="1214501"/>
          </a:xfrm>
          <a:custGeom>
            <a:avLst/>
            <a:gdLst/>
            <a:ahLst/>
            <a:cxnLst/>
            <a:rect l="l" t="t" r="r" b="b"/>
            <a:pathLst>
              <a:path w="2071751" h="1214501">
                <a:moveTo>
                  <a:pt x="0" y="607313"/>
                </a:moveTo>
                <a:lnTo>
                  <a:pt x="3434" y="557505"/>
                </a:lnTo>
                <a:lnTo>
                  <a:pt x="13558" y="508805"/>
                </a:lnTo>
                <a:lnTo>
                  <a:pt x="30106" y="461370"/>
                </a:lnTo>
                <a:lnTo>
                  <a:pt x="52811" y="415357"/>
                </a:lnTo>
                <a:lnTo>
                  <a:pt x="81407" y="370921"/>
                </a:lnTo>
                <a:lnTo>
                  <a:pt x="115625" y="328219"/>
                </a:lnTo>
                <a:lnTo>
                  <a:pt x="155201" y="287408"/>
                </a:lnTo>
                <a:lnTo>
                  <a:pt x="199867" y="248643"/>
                </a:lnTo>
                <a:lnTo>
                  <a:pt x="249356" y="212081"/>
                </a:lnTo>
                <a:lnTo>
                  <a:pt x="303402" y="177879"/>
                </a:lnTo>
                <a:lnTo>
                  <a:pt x="361739" y="146192"/>
                </a:lnTo>
                <a:lnTo>
                  <a:pt x="424098" y="117177"/>
                </a:lnTo>
                <a:lnTo>
                  <a:pt x="490214" y="90990"/>
                </a:lnTo>
                <a:lnTo>
                  <a:pt x="559821" y="67787"/>
                </a:lnTo>
                <a:lnTo>
                  <a:pt x="632650" y="47726"/>
                </a:lnTo>
                <a:lnTo>
                  <a:pt x="708436" y="30961"/>
                </a:lnTo>
                <a:lnTo>
                  <a:pt x="786912" y="17650"/>
                </a:lnTo>
                <a:lnTo>
                  <a:pt x="867811" y="7948"/>
                </a:lnTo>
                <a:lnTo>
                  <a:pt x="950866" y="2013"/>
                </a:lnTo>
                <a:lnTo>
                  <a:pt x="1035812" y="0"/>
                </a:lnTo>
                <a:lnTo>
                  <a:pt x="1120775" y="2013"/>
                </a:lnTo>
                <a:lnTo>
                  <a:pt x="1203847" y="7948"/>
                </a:lnTo>
                <a:lnTo>
                  <a:pt x="1284760" y="17650"/>
                </a:lnTo>
                <a:lnTo>
                  <a:pt x="1363249" y="30961"/>
                </a:lnTo>
                <a:lnTo>
                  <a:pt x="1439046" y="47726"/>
                </a:lnTo>
                <a:lnTo>
                  <a:pt x="1511886" y="67787"/>
                </a:lnTo>
                <a:lnTo>
                  <a:pt x="1581501" y="90990"/>
                </a:lnTo>
                <a:lnTo>
                  <a:pt x="1647624" y="117177"/>
                </a:lnTo>
                <a:lnTo>
                  <a:pt x="1709990" y="146192"/>
                </a:lnTo>
                <a:lnTo>
                  <a:pt x="1768332" y="177879"/>
                </a:lnTo>
                <a:lnTo>
                  <a:pt x="1822382" y="212081"/>
                </a:lnTo>
                <a:lnTo>
                  <a:pt x="1871875" y="248643"/>
                </a:lnTo>
                <a:lnTo>
                  <a:pt x="1916543" y="287408"/>
                </a:lnTo>
                <a:lnTo>
                  <a:pt x="1956121" y="328219"/>
                </a:lnTo>
                <a:lnTo>
                  <a:pt x="1990342" y="370921"/>
                </a:lnTo>
                <a:lnTo>
                  <a:pt x="2018938" y="415357"/>
                </a:lnTo>
                <a:lnTo>
                  <a:pt x="2041643" y="461370"/>
                </a:lnTo>
                <a:lnTo>
                  <a:pt x="2058192" y="508805"/>
                </a:lnTo>
                <a:lnTo>
                  <a:pt x="2068316" y="557505"/>
                </a:lnTo>
                <a:lnTo>
                  <a:pt x="2071751" y="607313"/>
                </a:lnTo>
                <a:lnTo>
                  <a:pt x="2068316" y="657104"/>
                </a:lnTo>
                <a:lnTo>
                  <a:pt x="2058192" y="705788"/>
                </a:lnTo>
                <a:lnTo>
                  <a:pt x="2041643" y="753208"/>
                </a:lnTo>
                <a:lnTo>
                  <a:pt x="2018938" y="799208"/>
                </a:lnTo>
                <a:lnTo>
                  <a:pt x="1990342" y="843633"/>
                </a:lnTo>
                <a:lnTo>
                  <a:pt x="1956121" y="886324"/>
                </a:lnTo>
                <a:lnTo>
                  <a:pt x="1916543" y="927127"/>
                </a:lnTo>
                <a:lnTo>
                  <a:pt x="1871875" y="965884"/>
                </a:lnTo>
                <a:lnTo>
                  <a:pt x="1822382" y="1002440"/>
                </a:lnTo>
                <a:lnTo>
                  <a:pt x="1768332" y="1036637"/>
                </a:lnTo>
                <a:lnTo>
                  <a:pt x="1709990" y="1068320"/>
                </a:lnTo>
                <a:lnTo>
                  <a:pt x="1647624" y="1097331"/>
                </a:lnTo>
                <a:lnTo>
                  <a:pt x="1581501" y="1123516"/>
                </a:lnTo>
                <a:lnTo>
                  <a:pt x="1511886" y="1146716"/>
                </a:lnTo>
                <a:lnTo>
                  <a:pt x="1439046" y="1166776"/>
                </a:lnTo>
                <a:lnTo>
                  <a:pt x="1363249" y="1183540"/>
                </a:lnTo>
                <a:lnTo>
                  <a:pt x="1284760" y="1196851"/>
                </a:lnTo>
                <a:lnTo>
                  <a:pt x="1203847" y="1206552"/>
                </a:lnTo>
                <a:lnTo>
                  <a:pt x="1120775" y="1212487"/>
                </a:lnTo>
                <a:lnTo>
                  <a:pt x="1035812" y="1214501"/>
                </a:lnTo>
                <a:lnTo>
                  <a:pt x="950866" y="1212487"/>
                </a:lnTo>
                <a:lnTo>
                  <a:pt x="867811" y="1206552"/>
                </a:lnTo>
                <a:lnTo>
                  <a:pt x="786912" y="1196851"/>
                </a:lnTo>
                <a:lnTo>
                  <a:pt x="708436" y="1183540"/>
                </a:lnTo>
                <a:lnTo>
                  <a:pt x="632650" y="1166776"/>
                </a:lnTo>
                <a:lnTo>
                  <a:pt x="559821" y="1146716"/>
                </a:lnTo>
                <a:lnTo>
                  <a:pt x="490214" y="1123516"/>
                </a:lnTo>
                <a:lnTo>
                  <a:pt x="424098" y="1097331"/>
                </a:lnTo>
                <a:lnTo>
                  <a:pt x="361739" y="1068320"/>
                </a:lnTo>
                <a:lnTo>
                  <a:pt x="303402" y="1036637"/>
                </a:lnTo>
                <a:lnTo>
                  <a:pt x="249356" y="1002440"/>
                </a:lnTo>
                <a:lnTo>
                  <a:pt x="199867" y="965884"/>
                </a:lnTo>
                <a:lnTo>
                  <a:pt x="155201" y="927127"/>
                </a:lnTo>
                <a:lnTo>
                  <a:pt x="115625" y="886324"/>
                </a:lnTo>
                <a:lnTo>
                  <a:pt x="81407" y="843633"/>
                </a:lnTo>
                <a:lnTo>
                  <a:pt x="52811" y="799208"/>
                </a:lnTo>
                <a:lnTo>
                  <a:pt x="30106" y="753208"/>
                </a:lnTo>
                <a:lnTo>
                  <a:pt x="13558" y="705788"/>
                </a:lnTo>
                <a:lnTo>
                  <a:pt x="3434" y="657104"/>
                </a:lnTo>
                <a:lnTo>
                  <a:pt x="0" y="6073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142974" y="4357751"/>
            <a:ext cx="2357399" cy="1214374"/>
          </a:xfrm>
          <a:custGeom>
            <a:avLst/>
            <a:gdLst/>
            <a:ahLst/>
            <a:cxnLst/>
            <a:rect l="l" t="t" r="r" b="b"/>
            <a:pathLst>
              <a:path w="2357399" h="1214374">
                <a:moveTo>
                  <a:pt x="0" y="607187"/>
                </a:moveTo>
                <a:lnTo>
                  <a:pt x="3907" y="656977"/>
                </a:lnTo>
                <a:lnTo>
                  <a:pt x="15426" y="705661"/>
                </a:lnTo>
                <a:lnTo>
                  <a:pt x="34255" y="753081"/>
                </a:lnTo>
                <a:lnTo>
                  <a:pt x="60089" y="799081"/>
                </a:lnTo>
                <a:lnTo>
                  <a:pt x="92626" y="843506"/>
                </a:lnTo>
                <a:lnTo>
                  <a:pt x="131562" y="886197"/>
                </a:lnTo>
                <a:lnTo>
                  <a:pt x="176594" y="927000"/>
                </a:lnTo>
                <a:lnTo>
                  <a:pt x="227418" y="965757"/>
                </a:lnTo>
                <a:lnTo>
                  <a:pt x="283731" y="1002313"/>
                </a:lnTo>
                <a:lnTo>
                  <a:pt x="345230" y="1036510"/>
                </a:lnTo>
                <a:lnTo>
                  <a:pt x="411612" y="1068193"/>
                </a:lnTo>
                <a:lnTo>
                  <a:pt x="482572" y="1097204"/>
                </a:lnTo>
                <a:lnTo>
                  <a:pt x="557809" y="1123389"/>
                </a:lnTo>
                <a:lnTo>
                  <a:pt x="637018" y="1146589"/>
                </a:lnTo>
                <a:lnTo>
                  <a:pt x="719897" y="1166649"/>
                </a:lnTo>
                <a:lnTo>
                  <a:pt x="806141" y="1183413"/>
                </a:lnTo>
                <a:lnTo>
                  <a:pt x="895448" y="1196724"/>
                </a:lnTo>
                <a:lnTo>
                  <a:pt x="987514" y="1206425"/>
                </a:lnTo>
                <a:lnTo>
                  <a:pt x="1082037" y="1212360"/>
                </a:lnTo>
                <a:lnTo>
                  <a:pt x="1178712" y="1214374"/>
                </a:lnTo>
                <a:lnTo>
                  <a:pt x="1275387" y="1212360"/>
                </a:lnTo>
                <a:lnTo>
                  <a:pt x="1369909" y="1206425"/>
                </a:lnTo>
                <a:lnTo>
                  <a:pt x="1461974" y="1196724"/>
                </a:lnTo>
                <a:lnTo>
                  <a:pt x="1551280" y="1183413"/>
                </a:lnTo>
                <a:lnTo>
                  <a:pt x="1637523" y="1166649"/>
                </a:lnTo>
                <a:lnTo>
                  <a:pt x="1720400" y="1146589"/>
                </a:lnTo>
                <a:lnTo>
                  <a:pt x="1799608" y="1123389"/>
                </a:lnTo>
                <a:lnTo>
                  <a:pt x="1874843" y="1097204"/>
                </a:lnTo>
                <a:lnTo>
                  <a:pt x="1945801" y="1068193"/>
                </a:lnTo>
                <a:lnTo>
                  <a:pt x="2012181" y="1036510"/>
                </a:lnTo>
                <a:lnTo>
                  <a:pt x="2073678" y="1002313"/>
                </a:lnTo>
                <a:lnTo>
                  <a:pt x="2129990" y="965757"/>
                </a:lnTo>
                <a:lnTo>
                  <a:pt x="2180812" y="927000"/>
                </a:lnTo>
                <a:lnTo>
                  <a:pt x="2225842" y="886197"/>
                </a:lnTo>
                <a:lnTo>
                  <a:pt x="2264776" y="843506"/>
                </a:lnTo>
                <a:lnTo>
                  <a:pt x="2297312" y="799081"/>
                </a:lnTo>
                <a:lnTo>
                  <a:pt x="2323145" y="753081"/>
                </a:lnTo>
                <a:lnTo>
                  <a:pt x="2341973" y="705661"/>
                </a:lnTo>
                <a:lnTo>
                  <a:pt x="2353492" y="656977"/>
                </a:lnTo>
                <a:lnTo>
                  <a:pt x="2357399" y="607187"/>
                </a:lnTo>
                <a:lnTo>
                  <a:pt x="2353492" y="557379"/>
                </a:lnTo>
                <a:lnTo>
                  <a:pt x="2341973" y="508681"/>
                </a:lnTo>
                <a:lnTo>
                  <a:pt x="2323145" y="461251"/>
                </a:lnTo>
                <a:lnTo>
                  <a:pt x="2297312" y="415243"/>
                </a:lnTo>
                <a:lnTo>
                  <a:pt x="2264776" y="370814"/>
                </a:lnTo>
                <a:lnTo>
                  <a:pt x="2225842" y="328120"/>
                </a:lnTo>
                <a:lnTo>
                  <a:pt x="2180812" y="287317"/>
                </a:lnTo>
                <a:lnTo>
                  <a:pt x="2129990" y="248561"/>
                </a:lnTo>
                <a:lnTo>
                  <a:pt x="2073678" y="212008"/>
                </a:lnTo>
                <a:lnTo>
                  <a:pt x="2012181" y="177815"/>
                </a:lnTo>
                <a:lnTo>
                  <a:pt x="1945801" y="146138"/>
                </a:lnTo>
                <a:lnTo>
                  <a:pt x="1874843" y="117132"/>
                </a:lnTo>
                <a:lnTo>
                  <a:pt x="1799608" y="90954"/>
                </a:lnTo>
                <a:lnTo>
                  <a:pt x="1720400" y="67760"/>
                </a:lnTo>
                <a:lnTo>
                  <a:pt x="1637523" y="47706"/>
                </a:lnTo>
                <a:lnTo>
                  <a:pt x="1551280" y="30948"/>
                </a:lnTo>
                <a:lnTo>
                  <a:pt x="1461974" y="17642"/>
                </a:lnTo>
                <a:lnTo>
                  <a:pt x="1369909" y="7945"/>
                </a:lnTo>
                <a:lnTo>
                  <a:pt x="1275387" y="2012"/>
                </a:lnTo>
                <a:lnTo>
                  <a:pt x="1178712" y="0"/>
                </a:lnTo>
                <a:lnTo>
                  <a:pt x="1082037" y="2012"/>
                </a:lnTo>
                <a:lnTo>
                  <a:pt x="987514" y="7945"/>
                </a:lnTo>
                <a:lnTo>
                  <a:pt x="895448" y="17642"/>
                </a:lnTo>
                <a:lnTo>
                  <a:pt x="806141" y="30948"/>
                </a:lnTo>
                <a:lnTo>
                  <a:pt x="719897" y="47706"/>
                </a:lnTo>
                <a:lnTo>
                  <a:pt x="637018" y="67760"/>
                </a:lnTo>
                <a:lnTo>
                  <a:pt x="557809" y="90954"/>
                </a:lnTo>
                <a:lnTo>
                  <a:pt x="482572" y="117132"/>
                </a:lnTo>
                <a:lnTo>
                  <a:pt x="411612" y="146138"/>
                </a:lnTo>
                <a:lnTo>
                  <a:pt x="345230" y="177815"/>
                </a:lnTo>
                <a:lnTo>
                  <a:pt x="283731" y="212008"/>
                </a:lnTo>
                <a:lnTo>
                  <a:pt x="227418" y="248561"/>
                </a:lnTo>
                <a:lnTo>
                  <a:pt x="176594" y="287317"/>
                </a:lnTo>
                <a:lnTo>
                  <a:pt x="131562" y="328120"/>
                </a:lnTo>
                <a:lnTo>
                  <a:pt x="92626" y="370814"/>
                </a:lnTo>
                <a:lnTo>
                  <a:pt x="60089" y="415243"/>
                </a:lnTo>
                <a:lnTo>
                  <a:pt x="34255" y="461251"/>
                </a:lnTo>
                <a:lnTo>
                  <a:pt x="15426" y="508681"/>
                </a:lnTo>
                <a:lnTo>
                  <a:pt x="3907" y="557379"/>
                </a:lnTo>
                <a:lnTo>
                  <a:pt x="0" y="6071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142974" y="4357751"/>
            <a:ext cx="2357399" cy="1214374"/>
          </a:xfrm>
          <a:custGeom>
            <a:avLst/>
            <a:gdLst/>
            <a:ahLst/>
            <a:cxnLst/>
            <a:rect l="l" t="t" r="r" b="b"/>
            <a:pathLst>
              <a:path w="2357399" h="1214374">
                <a:moveTo>
                  <a:pt x="0" y="607187"/>
                </a:moveTo>
                <a:lnTo>
                  <a:pt x="3907" y="557379"/>
                </a:lnTo>
                <a:lnTo>
                  <a:pt x="15426" y="508681"/>
                </a:lnTo>
                <a:lnTo>
                  <a:pt x="34255" y="461251"/>
                </a:lnTo>
                <a:lnTo>
                  <a:pt x="60089" y="415243"/>
                </a:lnTo>
                <a:lnTo>
                  <a:pt x="92626" y="370814"/>
                </a:lnTo>
                <a:lnTo>
                  <a:pt x="131562" y="328120"/>
                </a:lnTo>
                <a:lnTo>
                  <a:pt x="176594" y="287317"/>
                </a:lnTo>
                <a:lnTo>
                  <a:pt x="227418" y="248561"/>
                </a:lnTo>
                <a:lnTo>
                  <a:pt x="283731" y="212008"/>
                </a:lnTo>
                <a:lnTo>
                  <a:pt x="345230" y="177815"/>
                </a:lnTo>
                <a:lnTo>
                  <a:pt x="411612" y="146138"/>
                </a:lnTo>
                <a:lnTo>
                  <a:pt x="482572" y="117132"/>
                </a:lnTo>
                <a:lnTo>
                  <a:pt x="557809" y="90954"/>
                </a:lnTo>
                <a:lnTo>
                  <a:pt x="637018" y="67760"/>
                </a:lnTo>
                <a:lnTo>
                  <a:pt x="719897" y="47706"/>
                </a:lnTo>
                <a:lnTo>
                  <a:pt x="806141" y="30948"/>
                </a:lnTo>
                <a:lnTo>
                  <a:pt x="895448" y="17642"/>
                </a:lnTo>
                <a:lnTo>
                  <a:pt x="987514" y="7945"/>
                </a:lnTo>
                <a:lnTo>
                  <a:pt x="1082037" y="2012"/>
                </a:lnTo>
                <a:lnTo>
                  <a:pt x="1178712" y="0"/>
                </a:lnTo>
                <a:lnTo>
                  <a:pt x="1275387" y="2012"/>
                </a:lnTo>
                <a:lnTo>
                  <a:pt x="1369909" y="7945"/>
                </a:lnTo>
                <a:lnTo>
                  <a:pt x="1461974" y="17642"/>
                </a:lnTo>
                <a:lnTo>
                  <a:pt x="1551280" y="30948"/>
                </a:lnTo>
                <a:lnTo>
                  <a:pt x="1637523" y="47706"/>
                </a:lnTo>
                <a:lnTo>
                  <a:pt x="1720400" y="67760"/>
                </a:lnTo>
                <a:lnTo>
                  <a:pt x="1799608" y="90954"/>
                </a:lnTo>
                <a:lnTo>
                  <a:pt x="1874843" y="117132"/>
                </a:lnTo>
                <a:lnTo>
                  <a:pt x="1945801" y="146138"/>
                </a:lnTo>
                <a:lnTo>
                  <a:pt x="2012181" y="177815"/>
                </a:lnTo>
                <a:lnTo>
                  <a:pt x="2073678" y="212008"/>
                </a:lnTo>
                <a:lnTo>
                  <a:pt x="2129990" y="248561"/>
                </a:lnTo>
                <a:lnTo>
                  <a:pt x="2180812" y="287317"/>
                </a:lnTo>
                <a:lnTo>
                  <a:pt x="2225842" y="328120"/>
                </a:lnTo>
                <a:lnTo>
                  <a:pt x="2264776" y="370814"/>
                </a:lnTo>
                <a:lnTo>
                  <a:pt x="2297312" y="415243"/>
                </a:lnTo>
                <a:lnTo>
                  <a:pt x="2323145" y="461251"/>
                </a:lnTo>
                <a:lnTo>
                  <a:pt x="2341973" y="508681"/>
                </a:lnTo>
                <a:lnTo>
                  <a:pt x="2353492" y="557379"/>
                </a:lnTo>
                <a:lnTo>
                  <a:pt x="2357399" y="607187"/>
                </a:lnTo>
                <a:lnTo>
                  <a:pt x="2353492" y="656977"/>
                </a:lnTo>
                <a:lnTo>
                  <a:pt x="2341973" y="705661"/>
                </a:lnTo>
                <a:lnTo>
                  <a:pt x="2323145" y="753081"/>
                </a:lnTo>
                <a:lnTo>
                  <a:pt x="2297312" y="799081"/>
                </a:lnTo>
                <a:lnTo>
                  <a:pt x="2264776" y="843506"/>
                </a:lnTo>
                <a:lnTo>
                  <a:pt x="2225842" y="886197"/>
                </a:lnTo>
                <a:lnTo>
                  <a:pt x="2180812" y="927000"/>
                </a:lnTo>
                <a:lnTo>
                  <a:pt x="2129990" y="965757"/>
                </a:lnTo>
                <a:lnTo>
                  <a:pt x="2073678" y="1002313"/>
                </a:lnTo>
                <a:lnTo>
                  <a:pt x="2012181" y="1036510"/>
                </a:lnTo>
                <a:lnTo>
                  <a:pt x="1945801" y="1068193"/>
                </a:lnTo>
                <a:lnTo>
                  <a:pt x="1874843" y="1097204"/>
                </a:lnTo>
                <a:lnTo>
                  <a:pt x="1799608" y="1123389"/>
                </a:lnTo>
                <a:lnTo>
                  <a:pt x="1720400" y="1146589"/>
                </a:lnTo>
                <a:lnTo>
                  <a:pt x="1637523" y="1166649"/>
                </a:lnTo>
                <a:lnTo>
                  <a:pt x="1551280" y="1183413"/>
                </a:lnTo>
                <a:lnTo>
                  <a:pt x="1461974" y="1196724"/>
                </a:lnTo>
                <a:lnTo>
                  <a:pt x="1369909" y="1206425"/>
                </a:lnTo>
                <a:lnTo>
                  <a:pt x="1275387" y="1212360"/>
                </a:lnTo>
                <a:lnTo>
                  <a:pt x="1178712" y="1214374"/>
                </a:lnTo>
                <a:lnTo>
                  <a:pt x="1082037" y="1212360"/>
                </a:lnTo>
                <a:lnTo>
                  <a:pt x="987514" y="1206425"/>
                </a:lnTo>
                <a:lnTo>
                  <a:pt x="895448" y="1196724"/>
                </a:lnTo>
                <a:lnTo>
                  <a:pt x="806141" y="1183413"/>
                </a:lnTo>
                <a:lnTo>
                  <a:pt x="719897" y="1166649"/>
                </a:lnTo>
                <a:lnTo>
                  <a:pt x="637018" y="1146589"/>
                </a:lnTo>
                <a:lnTo>
                  <a:pt x="557809" y="1123389"/>
                </a:lnTo>
                <a:lnTo>
                  <a:pt x="482572" y="1097204"/>
                </a:lnTo>
                <a:lnTo>
                  <a:pt x="411612" y="1068193"/>
                </a:lnTo>
                <a:lnTo>
                  <a:pt x="345230" y="1036510"/>
                </a:lnTo>
                <a:lnTo>
                  <a:pt x="283731" y="1002313"/>
                </a:lnTo>
                <a:lnTo>
                  <a:pt x="227418" y="965757"/>
                </a:lnTo>
                <a:lnTo>
                  <a:pt x="176594" y="927000"/>
                </a:lnTo>
                <a:lnTo>
                  <a:pt x="131562" y="886197"/>
                </a:lnTo>
                <a:lnTo>
                  <a:pt x="92626" y="843506"/>
                </a:lnTo>
                <a:lnTo>
                  <a:pt x="60089" y="799081"/>
                </a:lnTo>
                <a:lnTo>
                  <a:pt x="34255" y="753081"/>
                </a:lnTo>
                <a:lnTo>
                  <a:pt x="15426" y="705661"/>
                </a:lnTo>
                <a:lnTo>
                  <a:pt x="3907" y="656977"/>
                </a:lnTo>
                <a:lnTo>
                  <a:pt x="0" y="607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357499" y="3786251"/>
            <a:ext cx="2143252" cy="1214374"/>
          </a:xfrm>
          <a:custGeom>
            <a:avLst/>
            <a:gdLst/>
            <a:ahLst/>
            <a:cxnLst/>
            <a:rect l="l" t="t" r="r" b="b"/>
            <a:pathLst>
              <a:path w="2143252" h="1214374">
                <a:moveTo>
                  <a:pt x="0" y="607187"/>
                </a:moveTo>
                <a:lnTo>
                  <a:pt x="3552" y="656977"/>
                </a:lnTo>
                <a:lnTo>
                  <a:pt x="14026" y="705661"/>
                </a:lnTo>
                <a:lnTo>
                  <a:pt x="31145" y="753081"/>
                </a:lnTo>
                <a:lnTo>
                  <a:pt x="54634" y="799081"/>
                </a:lnTo>
                <a:lnTo>
                  <a:pt x="84216" y="843506"/>
                </a:lnTo>
                <a:lnTo>
                  <a:pt x="119617" y="886197"/>
                </a:lnTo>
                <a:lnTo>
                  <a:pt x="160559" y="927000"/>
                </a:lnTo>
                <a:lnTo>
                  <a:pt x="206768" y="965757"/>
                </a:lnTo>
                <a:lnTo>
                  <a:pt x="257967" y="1002313"/>
                </a:lnTo>
                <a:lnTo>
                  <a:pt x="313880" y="1036510"/>
                </a:lnTo>
                <a:lnTo>
                  <a:pt x="374232" y="1068193"/>
                </a:lnTo>
                <a:lnTo>
                  <a:pt x="438747" y="1097204"/>
                </a:lnTo>
                <a:lnTo>
                  <a:pt x="507149" y="1123389"/>
                </a:lnTo>
                <a:lnTo>
                  <a:pt x="579162" y="1146589"/>
                </a:lnTo>
                <a:lnTo>
                  <a:pt x="654510" y="1166649"/>
                </a:lnTo>
                <a:lnTo>
                  <a:pt x="732918" y="1183413"/>
                </a:lnTo>
                <a:lnTo>
                  <a:pt x="814109" y="1196724"/>
                </a:lnTo>
                <a:lnTo>
                  <a:pt x="897808" y="1206425"/>
                </a:lnTo>
                <a:lnTo>
                  <a:pt x="983739" y="1212360"/>
                </a:lnTo>
                <a:lnTo>
                  <a:pt x="1071626" y="1214374"/>
                </a:lnTo>
                <a:lnTo>
                  <a:pt x="1159512" y="1212360"/>
                </a:lnTo>
                <a:lnTo>
                  <a:pt x="1245443" y="1206425"/>
                </a:lnTo>
                <a:lnTo>
                  <a:pt x="1329142" y="1196724"/>
                </a:lnTo>
                <a:lnTo>
                  <a:pt x="1410333" y="1183413"/>
                </a:lnTo>
                <a:lnTo>
                  <a:pt x="1488741" y="1166649"/>
                </a:lnTo>
                <a:lnTo>
                  <a:pt x="1564089" y="1146589"/>
                </a:lnTo>
                <a:lnTo>
                  <a:pt x="1636102" y="1123389"/>
                </a:lnTo>
                <a:lnTo>
                  <a:pt x="1704504" y="1097204"/>
                </a:lnTo>
                <a:lnTo>
                  <a:pt x="1769019" y="1068193"/>
                </a:lnTo>
                <a:lnTo>
                  <a:pt x="1829371" y="1036510"/>
                </a:lnTo>
                <a:lnTo>
                  <a:pt x="1885284" y="1002313"/>
                </a:lnTo>
                <a:lnTo>
                  <a:pt x="1936483" y="965757"/>
                </a:lnTo>
                <a:lnTo>
                  <a:pt x="1982692" y="927000"/>
                </a:lnTo>
                <a:lnTo>
                  <a:pt x="2023634" y="886197"/>
                </a:lnTo>
                <a:lnTo>
                  <a:pt x="2059035" y="843506"/>
                </a:lnTo>
                <a:lnTo>
                  <a:pt x="2088617" y="799081"/>
                </a:lnTo>
                <a:lnTo>
                  <a:pt x="2112106" y="753081"/>
                </a:lnTo>
                <a:lnTo>
                  <a:pt x="2129225" y="705661"/>
                </a:lnTo>
                <a:lnTo>
                  <a:pt x="2139699" y="656977"/>
                </a:lnTo>
                <a:lnTo>
                  <a:pt x="2143252" y="607187"/>
                </a:lnTo>
                <a:lnTo>
                  <a:pt x="2139699" y="557379"/>
                </a:lnTo>
                <a:lnTo>
                  <a:pt x="2129225" y="508681"/>
                </a:lnTo>
                <a:lnTo>
                  <a:pt x="2112106" y="461251"/>
                </a:lnTo>
                <a:lnTo>
                  <a:pt x="2088617" y="415243"/>
                </a:lnTo>
                <a:lnTo>
                  <a:pt x="2059035" y="370814"/>
                </a:lnTo>
                <a:lnTo>
                  <a:pt x="2023634" y="328120"/>
                </a:lnTo>
                <a:lnTo>
                  <a:pt x="1982692" y="287317"/>
                </a:lnTo>
                <a:lnTo>
                  <a:pt x="1936483" y="248561"/>
                </a:lnTo>
                <a:lnTo>
                  <a:pt x="1885284" y="212008"/>
                </a:lnTo>
                <a:lnTo>
                  <a:pt x="1829371" y="177815"/>
                </a:lnTo>
                <a:lnTo>
                  <a:pt x="1769019" y="146138"/>
                </a:lnTo>
                <a:lnTo>
                  <a:pt x="1704504" y="117132"/>
                </a:lnTo>
                <a:lnTo>
                  <a:pt x="1636102" y="90954"/>
                </a:lnTo>
                <a:lnTo>
                  <a:pt x="1564089" y="67760"/>
                </a:lnTo>
                <a:lnTo>
                  <a:pt x="1488741" y="47706"/>
                </a:lnTo>
                <a:lnTo>
                  <a:pt x="1410333" y="30948"/>
                </a:lnTo>
                <a:lnTo>
                  <a:pt x="1329142" y="17642"/>
                </a:lnTo>
                <a:lnTo>
                  <a:pt x="1245443" y="7945"/>
                </a:lnTo>
                <a:lnTo>
                  <a:pt x="1159512" y="2012"/>
                </a:lnTo>
                <a:lnTo>
                  <a:pt x="1071626" y="0"/>
                </a:lnTo>
                <a:lnTo>
                  <a:pt x="983739" y="2012"/>
                </a:lnTo>
                <a:lnTo>
                  <a:pt x="897808" y="7945"/>
                </a:lnTo>
                <a:lnTo>
                  <a:pt x="814109" y="17642"/>
                </a:lnTo>
                <a:lnTo>
                  <a:pt x="732918" y="30948"/>
                </a:lnTo>
                <a:lnTo>
                  <a:pt x="654510" y="47706"/>
                </a:lnTo>
                <a:lnTo>
                  <a:pt x="579162" y="67760"/>
                </a:lnTo>
                <a:lnTo>
                  <a:pt x="507149" y="90954"/>
                </a:lnTo>
                <a:lnTo>
                  <a:pt x="438747" y="117132"/>
                </a:lnTo>
                <a:lnTo>
                  <a:pt x="374232" y="146138"/>
                </a:lnTo>
                <a:lnTo>
                  <a:pt x="313880" y="177815"/>
                </a:lnTo>
                <a:lnTo>
                  <a:pt x="257967" y="212008"/>
                </a:lnTo>
                <a:lnTo>
                  <a:pt x="206768" y="248561"/>
                </a:lnTo>
                <a:lnTo>
                  <a:pt x="160559" y="287317"/>
                </a:lnTo>
                <a:lnTo>
                  <a:pt x="119617" y="328120"/>
                </a:lnTo>
                <a:lnTo>
                  <a:pt x="84216" y="370814"/>
                </a:lnTo>
                <a:lnTo>
                  <a:pt x="54634" y="415243"/>
                </a:lnTo>
                <a:lnTo>
                  <a:pt x="31145" y="461251"/>
                </a:lnTo>
                <a:lnTo>
                  <a:pt x="14026" y="508681"/>
                </a:lnTo>
                <a:lnTo>
                  <a:pt x="3552" y="557379"/>
                </a:lnTo>
                <a:lnTo>
                  <a:pt x="0" y="6071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357499" y="3786251"/>
            <a:ext cx="2143252" cy="1214374"/>
          </a:xfrm>
          <a:custGeom>
            <a:avLst/>
            <a:gdLst/>
            <a:ahLst/>
            <a:cxnLst/>
            <a:rect l="l" t="t" r="r" b="b"/>
            <a:pathLst>
              <a:path w="2143252" h="1214374">
                <a:moveTo>
                  <a:pt x="0" y="607187"/>
                </a:moveTo>
                <a:lnTo>
                  <a:pt x="3552" y="557379"/>
                </a:lnTo>
                <a:lnTo>
                  <a:pt x="14026" y="508681"/>
                </a:lnTo>
                <a:lnTo>
                  <a:pt x="31145" y="461251"/>
                </a:lnTo>
                <a:lnTo>
                  <a:pt x="54634" y="415243"/>
                </a:lnTo>
                <a:lnTo>
                  <a:pt x="84216" y="370814"/>
                </a:lnTo>
                <a:lnTo>
                  <a:pt x="119617" y="328120"/>
                </a:lnTo>
                <a:lnTo>
                  <a:pt x="160559" y="287317"/>
                </a:lnTo>
                <a:lnTo>
                  <a:pt x="206768" y="248561"/>
                </a:lnTo>
                <a:lnTo>
                  <a:pt x="257967" y="212008"/>
                </a:lnTo>
                <a:lnTo>
                  <a:pt x="313880" y="177815"/>
                </a:lnTo>
                <a:lnTo>
                  <a:pt x="374232" y="146138"/>
                </a:lnTo>
                <a:lnTo>
                  <a:pt x="438747" y="117132"/>
                </a:lnTo>
                <a:lnTo>
                  <a:pt x="507149" y="90954"/>
                </a:lnTo>
                <a:lnTo>
                  <a:pt x="579162" y="67760"/>
                </a:lnTo>
                <a:lnTo>
                  <a:pt x="654510" y="47706"/>
                </a:lnTo>
                <a:lnTo>
                  <a:pt x="732918" y="30948"/>
                </a:lnTo>
                <a:lnTo>
                  <a:pt x="814109" y="17642"/>
                </a:lnTo>
                <a:lnTo>
                  <a:pt x="897808" y="7945"/>
                </a:lnTo>
                <a:lnTo>
                  <a:pt x="983739" y="2012"/>
                </a:lnTo>
                <a:lnTo>
                  <a:pt x="1071626" y="0"/>
                </a:lnTo>
                <a:lnTo>
                  <a:pt x="1159512" y="2012"/>
                </a:lnTo>
                <a:lnTo>
                  <a:pt x="1245443" y="7945"/>
                </a:lnTo>
                <a:lnTo>
                  <a:pt x="1329142" y="17642"/>
                </a:lnTo>
                <a:lnTo>
                  <a:pt x="1410333" y="30948"/>
                </a:lnTo>
                <a:lnTo>
                  <a:pt x="1488741" y="47706"/>
                </a:lnTo>
                <a:lnTo>
                  <a:pt x="1564089" y="67760"/>
                </a:lnTo>
                <a:lnTo>
                  <a:pt x="1636102" y="90954"/>
                </a:lnTo>
                <a:lnTo>
                  <a:pt x="1704504" y="117132"/>
                </a:lnTo>
                <a:lnTo>
                  <a:pt x="1769019" y="146138"/>
                </a:lnTo>
                <a:lnTo>
                  <a:pt x="1829371" y="177815"/>
                </a:lnTo>
                <a:lnTo>
                  <a:pt x="1885284" y="212008"/>
                </a:lnTo>
                <a:lnTo>
                  <a:pt x="1936483" y="248561"/>
                </a:lnTo>
                <a:lnTo>
                  <a:pt x="1982692" y="287317"/>
                </a:lnTo>
                <a:lnTo>
                  <a:pt x="2023634" y="328120"/>
                </a:lnTo>
                <a:lnTo>
                  <a:pt x="2059035" y="370814"/>
                </a:lnTo>
                <a:lnTo>
                  <a:pt x="2088617" y="415243"/>
                </a:lnTo>
                <a:lnTo>
                  <a:pt x="2112106" y="461251"/>
                </a:lnTo>
                <a:lnTo>
                  <a:pt x="2129225" y="508681"/>
                </a:lnTo>
                <a:lnTo>
                  <a:pt x="2139699" y="557379"/>
                </a:lnTo>
                <a:lnTo>
                  <a:pt x="2143252" y="607187"/>
                </a:lnTo>
                <a:lnTo>
                  <a:pt x="2139699" y="656977"/>
                </a:lnTo>
                <a:lnTo>
                  <a:pt x="2129225" y="705661"/>
                </a:lnTo>
                <a:lnTo>
                  <a:pt x="2112106" y="753081"/>
                </a:lnTo>
                <a:lnTo>
                  <a:pt x="2088617" y="799081"/>
                </a:lnTo>
                <a:lnTo>
                  <a:pt x="2059035" y="843506"/>
                </a:lnTo>
                <a:lnTo>
                  <a:pt x="2023634" y="886197"/>
                </a:lnTo>
                <a:lnTo>
                  <a:pt x="1982692" y="927000"/>
                </a:lnTo>
                <a:lnTo>
                  <a:pt x="1936483" y="965757"/>
                </a:lnTo>
                <a:lnTo>
                  <a:pt x="1885284" y="1002313"/>
                </a:lnTo>
                <a:lnTo>
                  <a:pt x="1829371" y="1036510"/>
                </a:lnTo>
                <a:lnTo>
                  <a:pt x="1769019" y="1068193"/>
                </a:lnTo>
                <a:lnTo>
                  <a:pt x="1704504" y="1097204"/>
                </a:lnTo>
                <a:lnTo>
                  <a:pt x="1636102" y="1123389"/>
                </a:lnTo>
                <a:lnTo>
                  <a:pt x="1564089" y="1146589"/>
                </a:lnTo>
                <a:lnTo>
                  <a:pt x="1488741" y="1166649"/>
                </a:lnTo>
                <a:lnTo>
                  <a:pt x="1410333" y="1183413"/>
                </a:lnTo>
                <a:lnTo>
                  <a:pt x="1329142" y="1196724"/>
                </a:lnTo>
                <a:lnTo>
                  <a:pt x="1245443" y="1206425"/>
                </a:lnTo>
                <a:lnTo>
                  <a:pt x="1159512" y="1212360"/>
                </a:lnTo>
                <a:lnTo>
                  <a:pt x="1071626" y="1214374"/>
                </a:lnTo>
                <a:lnTo>
                  <a:pt x="983739" y="1212360"/>
                </a:lnTo>
                <a:lnTo>
                  <a:pt x="897808" y="1206425"/>
                </a:lnTo>
                <a:lnTo>
                  <a:pt x="814109" y="1196724"/>
                </a:lnTo>
                <a:lnTo>
                  <a:pt x="732918" y="1183413"/>
                </a:lnTo>
                <a:lnTo>
                  <a:pt x="654510" y="1166649"/>
                </a:lnTo>
                <a:lnTo>
                  <a:pt x="579162" y="1146589"/>
                </a:lnTo>
                <a:lnTo>
                  <a:pt x="507149" y="1123389"/>
                </a:lnTo>
                <a:lnTo>
                  <a:pt x="438747" y="1097204"/>
                </a:lnTo>
                <a:lnTo>
                  <a:pt x="374232" y="1068193"/>
                </a:lnTo>
                <a:lnTo>
                  <a:pt x="313880" y="1036510"/>
                </a:lnTo>
                <a:lnTo>
                  <a:pt x="257967" y="1002313"/>
                </a:lnTo>
                <a:lnTo>
                  <a:pt x="206768" y="965757"/>
                </a:lnTo>
                <a:lnTo>
                  <a:pt x="160559" y="927000"/>
                </a:lnTo>
                <a:lnTo>
                  <a:pt x="119617" y="886197"/>
                </a:lnTo>
                <a:lnTo>
                  <a:pt x="84216" y="843506"/>
                </a:lnTo>
                <a:lnTo>
                  <a:pt x="54634" y="799081"/>
                </a:lnTo>
                <a:lnTo>
                  <a:pt x="31145" y="753081"/>
                </a:lnTo>
                <a:lnTo>
                  <a:pt x="14026" y="705661"/>
                </a:lnTo>
                <a:lnTo>
                  <a:pt x="3552" y="656977"/>
                </a:lnTo>
                <a:lnTo>
                  <a:pt x="0" y="607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862834" y="332384"/>
            <a:ext cx="830171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Chi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10087" y="332384"/>
            <a:ext cx="2654458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sono i Bes?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11726" y="1511173"/>
            <a:ext cx="980112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4962" marR="103056" algn="ctr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ASP</a:t>
            </a:r>
            <a:r>
              <a:rPr sz="2700" spc="-4" baseline="3034" dirty="0" smtClean="0">
                <a:latin typeface="Calibri"/>
                <a:cs typeface="Calibri"/>
              </a:rPr>
              <a:t>E</a:t>
            </a:r>
            <a:r>
              <a:rPr sz="2700" spc="-1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G</a:t>
            </a:r>
            <a:endParaRPr sz="1800">
              <a:latin typeface="Calibri"/>
              <a:cs typeface="Calibri"/>
            </a:endParaRPr>
          </a:p>
          <a:p>
            <a:pPr marL="271271" marR="288390" algn="ctr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non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ert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fi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35835" y="1862582"/>
            <a:ext cx="1262186" cy="5286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9140" marR="257140" algn="ctr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DEFIC</a:t>
            </a:r>
            <a:r>
              <a:rPr sz="2700" spc="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T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LIN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-34" baseline="1517" dirty="0" smtClean="0">
                <a:latin typeface="Calibri"/>
                <a:cs typeface="Calibri"/>
              </a:rPr>
              <a:t>U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G</a:t>
            </a:r>
            <a:r>
              <a:rPr sz="2700" spc="9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IO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21526" y="2142744"/>
            <a:ext cx="43587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D</a:t>
            </a:r>
            <a:r>
              <a:rPr sz="2700" spc="-1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53739" y="3000121"/>
            <a:ext cx="102848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9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T</a:t>
            </a:r>
            <a:r>
              <a:rPr sz="2700" spc="-4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AN</a:t>
            </a:r>
            <a:r>
              <a:rPr sz="2700" spc="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-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1493" y="3148838"/>
            <a:ext cx="1267626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spc="-9" baseline="3034" dirty="0" smtClean="0">
                <a:latin typeface="Calibri"/>
                <a:cs typeface="Calibri"/>
              </a:rPr>
              <a:t>S</a:t>
            </a:r>
            <a:r>
              <a:rPr sz="2700" spc="-84" baseline="3034" dirty="0" smtClean="0">
                <a:latin typeface="Calibri"/>
                <a:cs typeface="Calibri"/>
              </a:rPr>
              <a:t>V</a:t>
            </a:r>
            <a:r>
              <a:rPr sz="2700" spc="0" baseline="3034" dirty="0" smtClean="0">
                <a:latin typeface="Calibri"/>
                <a:cs typeface="Calibri"/>
              </a:rPr>
              <a:t>AN</a:t>
            </a:r>
            <a:r>
              <a:rPr sz="2700" spc="-139" baseline="3034" dirty="0" smtClean="0">
                <a:latin typeface="Calibri"/>
                <a:cs typeface="Calibri"/>
              </a:rPr>
              <a:t>T</a:t>
            </a:r>
            <a:r>
              <a:rPr sz="2700" spc="-9" baseline="3034" dirty="0" smtClean="0">
                <a:latin typeface="Calibri"/>
                <a:cs typeface="Calibri"/>
              </a:rPr>
              <a:t>A</a:t>
            </a:r>
            <a:r>
              <a:rPr sz="2700" spc="0" baseline="3034" dirty="0" smtClean="0">
                <a:latin typeface="Calibri"/>
                <a:cs typeface="Calibri"/>
              </a:rPr>
              <a:t>G</a:t>
            </a:r>
            <a:r>
              <a:rPr sz="2700" spc="9" baseline="3034" dirty="0" smtClean="0">
                <a:latin typeface="Calibri"/>
                <a:cs typeface="Calibri"/>
              </a:rPr>
              <a:t>G</a:t>
            </a:r>
            <a:r>
              <a:rPr sz="2700" spc="0" baseline="3034" dirty="0" smtClean="0">
                <a:latin typeface="Calibri"/>
                <a:cs typeface="Calibri"/>
              </a:rPr>
              <a:t>IO</a:t>
            </a:r>
            <a:endParaRPr sz="1800">
              <a:latin typeface="Calibri"/>
              <a:cs typeface="Calibri"/>
            </a:endParaRPr>
          </a:p>
          <a:p>
            <a:pPr marL="62128" marR="77262" algn="ctr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CU</a:t>
            </a:r>
            <a:r>
              <a:rPr sz="2700" spc="-13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TU</a:t>
            </a:r>
            <a:r>
              <a:rPr sz="2700" spc="-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48376" y="3148838"/>
            <a:ext cx="1281363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BOR</a:t>
            </a:r>
            <a:r>
              <a:rPr sz="2700" spc="-9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ER</a:t>
            </a:r>
            <a:r>
              <a:rPr sz="2700" spc="-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LINE</a:t>
            </a:r>
            <a:endParaRPr sz="1800">
              <a:latin typeface="Calibri"/>
              <a:cs typeface="Calibri"/>
            </a:endParaRPr>
          </a:p>
          <a:p>
            <a:pPr marL="68199" marR="84972" algn="ctr">
              <a:lnSpc>
                <a:spcPts val="2160"/>
              </a:lnSpc>
              <a:spcBef>
                <a:spcPts val="11"/>
              </a:spcBef>
            </a:pP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OGNIT</a:t>
            </a:r>
            <a:r>
              <a:rPr sz="2700" spc="4" baseline="1517" dirty="0" smtClean="0">
                <a:latin typeface="Calibri"/>
                <a:cs typeface="Calibri"/>
              </a:rPr>
              <a:t>I</a:t>
            </a:r>
            <a:r>
              <a:rPr sz="2700" spc="-25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47761" y="3786124"/>
            <a:ext cx="61478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AD</a:t>
            </a:r>
            <a:r>
              <a:rPr sz="2700" spc="-4" baseline="3034" dirty="0" smtClean="0">
                <a:latin typeface="Calibri"/>
                <a:cs typeface="Calibri"/>
              </a:rPr>
              <a:t>H</a:t>
            </a:r>
            <a:r>
              <a:rPr sz="2700" spc="0" baseline="3034" dirty="0" smtClean="0"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43909" y="4012056"/>
            <a:ext cx="1187425" cy="802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2687" marR="178410" algn="ctr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DI</a:t>
            </a:r>
            <a:r>
              <a:rPr sz="2700" spc="-9" baseline="3034" dirty="0" smtClean="0">
                <a:latin typeface="Calibri"/>
                <a:cs typeface="Calibri"/>
              </a:rPr>
              <a:t>SA</a:t>
            </a:r>
            <a:r>
              <a:rPr sz="2700" spc="0" baseline="3034" dirty="0" smtClean="0">
                <a:latin typeface="Calibri"/>
                <a:cs typeface="Calibri"/>
              </a:rPr>
              <a:t>G</a:t>
            </a:r>
            <a:r>
              <a:rPr sz="2700" spc="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226694" marR="243933" algn="ctr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SOCIO-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spc="-9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AMI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LIARE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3389" y="4720717"/>
            <a:ext cx="1231734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IN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UCC</a:t>
            </a:r>
            <a:r>
              <a:rPr sz="2700" spc="-14" baseline="3034" dirty="0" smtClean="0"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SSO</a:t>
            </a:r>
            <a:endParaRPr sz="1800">
              <a:latin typeface="Calibri"/>
              <a:cs typeface="Calibri"/>
            </a:endParaRPr>
          </a:p>
          <a:p>
            <a:pPr marL="23368" marR="11722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OLA</a:t>
            </a:r>
            <a:r>
              <a:rPr sz="2700" spc="-1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TI</a:t>
            </a: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09843" y="4720717"/>
            <a:ext cx="1227465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735" marR="181519" algn="ctr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AS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ENZE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IM</a:t>
            </a:r>
            <a:r>
              <a:rPr sz="2700" spc="-4" baseline="1517" dirty="0" smtClean="0">
                <a:latin typeface="Calibri"/>
                <a:cs typeface="Calibri"/>
              </a:rPr>
              <a:t>P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19" baseline="1517" dirty="0" smtClean="0">
                <a:latin typeface="Calibri"/>
                <a:cs typeface="Calibri"/>
              </a:rPr>
              <a:t>R</a:t>
            </a:r>
            <a:r>
              <a:rPr sz="2700" spc="-14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ANTI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44772" y="5572607"/>
            <a:ext cx="110416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DI</a:t>
            </a:r>
            <a:r>
              <a:rPr sz="2700" spc="-9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4" baseline="3034" dirty="0" smtClean="0">
                <a:latin typeface="Calibri"/>
                <a:cs typeface="Calibri"/>
              </a:rPr>
              <a:t>B</a:t>
            </a:r>
            <a:r>
              <a:rPr sz="2700" spc="0" baseline="3034" dirty="0" smtClean="0">
                <a:latin typeface="Calibri"/>
                <a:cs typeface="Calibri"/>
              </a:rPr>
              <a:t>ILI</a:t>
            </a:r>
            <a:r>
              <a:rPr sz="2700" spc="-139" baseline="3034" dirty="0" smtClean="0">
                <a:latin typeface="Calibri"/>
                <a:cs typeface="Calibri"/>
              </a:rPr>
              <a:t>T</a:t>
            </a:r>
            <a:r>
              <a:rPr sz="2700" spc="-69" baseline="3034" dirty="0" smtClean="0">
                <a:latin typeface="Calibri"/>
                <a:cs typeface="Calibri"/>
              </a:rPr>
              <a:t>A</a:t>
            </a:r>
            <a:r>
              <a:rPr sz="2700" spc="0" baseline="3034" dirty="0" smtClean="0">
                <a:latin typeface="Calibri"/>
                <a:cs typeface="Calibri"/>
              </a:rPr>
              <a:t>’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539546" y="2708973"/>
            <a:ext cx="3888486" cy="865187"/>
          </a:xfrm>
          <a:custGeom>
            <a:avLst/>
            <a:gdLst/>
            <a:ahLst/>
            <a:cxnLst/>
            <a:rect l="l" t="t" r="r" b="b"/>
            <a:pathLst>
              <a:path w="3888486" h="865187">
                <a:moveTo>
                  <a:pt x="0" y="865187"/>
                </a:moveTo>
                <a:lnTo>
                  <a:pt x="3888486" y="865187"/>
                </a:lnTo>
                <a:lnTo>
                  <a:pt x="3888486" y="0"/>
                </a:lnTo>
                <a:lnTo>
                  <a:pt x="0" y="0"/>
                </a:lnTo>
                <a:lnTo>
                  <a:pt x="0" y="86518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35658" y="2348865"/>
            <a:ext cx="360425" cy="288036"/>
          </a:xfrm>
          <a:custGeom>
            <a:avLst/>
            <a:gdLst/>
            <a:ahLst/>
            <a:cxnLst/>
            <a:rect l="l" t="t" r="r" b="b"/>
            <a:pathLst>
              <a:path w="360425" h="288036">
                <a:moveTo>
                  <a:pt x="180212" y="288036"/>
                </a:moveTo>
                <a:lnTo>
                  <a:pt x="360425" y="203962"/>
                </a:lnTo>
                <a:lnTo>
                  <a:pt x="270256" y="203962"/>
                </a:lnTo>
                <a:lnTo>
                  <a:pt x="270256" y="0"/>
                </a:lnTo>
                <a:lnTo>
                  <a:pt x="90169" y="0"/>
                </a:lnTo>
                <a:lnTo>
                  <a:pt x="90169" y="203962"/>
                </a:lnTo>
                <a:lnTo>
                  <a:pt x="0" y="203962"/>
                </a:lnTo>
                <a:lnTo>
                  <a:pt x="180212" y="28803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35658" y="2348865"/>
            <a:ext cx="360425" cy="288036"/>
          </a:xfrm>
          <a:custGeom>
            <a:avLst/>
            <a:gdLst/>
            <a:ahLst/>
            <a:cxnLst/>
            <a:rect l="l" t="t" r="r" b="b"/>
            <a:pathLst>
              <a:path w="360425" h="288036">
                <a:moveTo>
                  <a:pt x="270256" y="0"/>
                </a:moveTo>
                <a:lnTo>
                  <a:pt x="270256" y="203962"/>
                </a:lnTo>
                <a:lnTo>
                  <a:pt x="360425" y="203962"/>
                </a:lnTo>
                <a:lnTo>
                  <a:pt x="180212" y="288036"/>
                </a:lnTo>
                <a:lnTo>
                  <a:pt x="0" y="203962"/>
                </a:lnTo>
                <a:lnTo>
                  <a:pt x="90169" y="203962"/>
                </a:lnTo>
                <a:lnTo>
                  <a:pt x="90169" y="0"/>
                </a:lnTo>
                <a:lnTo>
                  <a:pt x="270256" y="0"/>
                </a:lnTo>
                <a:close/>
              </a:path>
            </a:pathLst>
          </a:custGeom>
          <a:ln w="25400">
            <a:solidFill>
              <a:srgbClr val="5658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39546" y="1268704"/>
            <a:ext cx="3888486" cy="935761"/>
          </a:xfrm>
          <a:custGeom>
            <a:avLst/>
            <a:gdLst/>
            <a:ahLst/>
            <a:cxnLst/>
            <a:rect l="l" t="t" r="r" b="b"/>
            <a:pathLst>
              <a:path w="3888486" h="935761">
                <a:moveTo>
                  <a:pt x="0" y="935761"/>
                </a:moveTo>
                <a:lnTo>
                  <a:pt x="3888486" y="935761"/>
                </a:lnTo>
                <a:lnTo>
                  <a:pt x="3888486" y="0"/>
                </a:lnTo>
                <a:lnTo>
                  <a:pt x="0" y="0"/>
                </a:lnTo>
                <a:lnTo>
                  <a:pt x="0" y="93576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39546" y="4077017"/>
            <a:ext cx="3888486" cy="1754377"/>
          </a:xfrm>
          <a:custGeom>
            <a:avLst/>
            <a:gdLst/>
            <a:ahLst/>
            <a:cxnLst/>
            <a:rect l="l" t="t" r="r" b="b"/>
            <a:pathLst>
              <a:path w="3888486" h="1754377">
                <a:moveTo>
                  <a:pt x="0" y="1754377"/>
                </a:moveTo>
                <a:lnTo>
                  <a:pt x="3888486" y="1754377"/>
                </a:lnTo>
                <a:lnTo>
                  <a:pt x="3888486" y="0"/>
                </a:lnTo>
                <a:lnTo>
                  <a:pt x="0" y="0"/>
                </a:lnTo>
                <a:lnTo>
                  <a:pt x="0" y="1754377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35658" y="3717036"/>
            <a:ext cx="360425" cy="288036"/>
          </a:xfrm>
          <a:custGeom>
            <a:avLst/>
            <a:gdLst/>
            <a:ahLst/>
            <a:cxnLst/>
            <a:rect l="l" t="t" r="r" b="b"/>
            <a:pathLst>
              <a:path w="360425" h="288036">
                <a:moveTo>
                  <a:pt x="180212" y="288036"/>
                </a:moveTo>
                <a:lnTo>
                  <a:pt x="360425" y="203962"/>
                </a:lnTo>
                <a:lnTo>
                  <a:pt x="270256" y="203962"/>
                </a:lnTo>
                <a:lnTo>
                  <a:pt x="270256" y="0"/>
                </a:lnTo>
                <a:lnTo>
                  <a:pt x="90169" y="0"/>
                </a:lnTo>
                <a:lnTo>
                  <a:pt x="90169" y="203962"/>
                </a:lnTo>
                <a:lnTo>
                  <a:pt x="0" y="203962"/>
                </a:lnTo>
                <a:lnTo>
                  <a:pt x="180212" y="288036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35658" y="3717036"/>
            <a:ext cx="360425" cy="288036"/>
          </a:xfrm>
          <a:custGeom>
            <a:avLst/>
            <a:gdLst/>
            <a:ahLst/>
            <a:cxnLst/>
            <a:rect l="l" t="t" r="r" b="b"/>
            <a:pathLst>
              <a:path w="360425" h="288036">
                <a:moveTo>
                  <a:pt x="270256" y="0"/>
                </a:moveTo>
                <a:lnTo>
                  <a:pt x="270256" y="203962"/>
                </a:lnTo>
                <a:lnTo>
                  <a:pt x="360425" y="203962"/>
                </a:lnTo>
                <a:lnTo>
                  <a:pt x="180212" y="288036"/>
                </a:lnTo>
                <a:lnTo>
                  <a:pt x="0" y="203962"/>
                </a:lnTo>
                <a:lnTo>
                  <a:pt x="90169" y="203962"/>
                </a:lnTo>
                <a:lnTo>
                  <a:pt x="90169" y="0"/>
                </a:lnTo>
                <a:lnTo>
                  <a:pt x="270256" y="0"/>
                </a:lnTo>
                <a:close/>
              </a:path>
            </a:pathLst>
          </a:custGeom>
          <a:ln w="25400">
            <a:solidFill>
              <a:srgbClr val="5658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44568" y="4521708"/>
            <a:ext cx="621791" cy="5486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92090" y="3917911"/>
            <a:ext cx="3456432" cy="2031364"/>
          </a:xfrm>
          <a:custGeom>
            <a:avLst/>
            <a:gdLst/>
            <a:ahLst/>
            <a:cxnLst/>
            <a:rect l="l" t="t" r="r" b="b"/>
            <a:pathLst>
              <a:path w="3456432" h="2031364">
                <a:moveTo>
                  <a:pt x="0" y="2031364"/>
                </a:moveTo>
                <a:lnTo>
                  <a:pt x="3456432" y="2031364"/>
                </a:lnTo>
                <a:lnTo>
                  <a:pt x="3456432" y="0"/>
                </a:lnTo>
                <a:lnTo>
                  <a:pt x="0" y="0"/>
                </a:lnTo>
                <a:lnTo>
                  <a:pt x="0" y="2031364"/>
                </a:lnTo>
                <a:close/>
              </a:path>
            </a:pathLst>
          </a:custGeom>
          <a:ln w="12700">
            <a:solidFill>
              <a:srgbClr val="56585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432810" y="485038"/>
            <a:ext cx="2321367" cy="280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i="1" spc="0" baseline="2730" dirty="0" smtClean="0">
                <a:latin typeface="Calibri"/>
                <a:cs typeface="Calibri"/>
              </a:rPr>
              <a:t>Ri</a:t>
            </a:r>
            <a:r>
              <a:rPr sz="3000" b="1" i="1" spc="-19" baseline="2730" dirty="0" smtClean="0">
                <a:latin typeface="Calibri"/>
                <a:cs typeface="Calibri"/>
              </a:rPr>
              <a:t>f</a:t>
            </a:r>
            <a:r>
              <a:rPr sz="3000" b="1" i="1" spc="0" baseline="2730" dirty="0" smtClean="0">
                <a:latin typeface="Calibri"/>
                <a:cs typeface="Calibri"/>
              </a:rPr>
              <a:t>erime</a:t>
            </a:r>
            <a:r>
              <a:rPr sz="3000" b="1" i="1" spc="-19" baseline="2730" dirty="0" smtClean="0">
                <a:latin typeface="Calibri"/>
                <a:cs typeface="Calibri"/>
              </a:rPr>
              <a:t>n</a:t>
            </a:r>
            <a:r>
              <a:rPr sz="3000" b="1" i="1" spc="0" baseline="2730" dirty="0" smtClean="0">
                <a:latin typeface="Calibri"/>
                <a:cs typeface="Calibri"/>
              </a:rPr>
              <a:t>ti</a:t>
            </a:r>
            <a:r>
              <a:rPr sz="3000" b="1" i="1" spc="-3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normativi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1400" y="4427220"/>
            <a:ext cx="371649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i="1" spc="0" baseline="3034" dirty="0" smtClean="0">
                <a:latin typeface="Calibri"/>
                <a:cs typeface="Calibri"/>
              </a:rPr>
              <a:t>Provin</a:t>
            </a:r>
            <a:r>
              <a:rPr sz="2700" b="1" i="1" spc="-9" baseline="3034" dirty="0" smtClean="0">
                <a:latin typeface="Calibri"/>
                <a:cs typeface="Calibri"/>
              </a:rPr>
              <a:t>c</a:t>
            </a:r>
            <a:r>
              <a:rPr sz="2700" b="1" i="1" spc="0" baseline="3034" dirty="0" smtClean="0">
                <a:latin typeface="Calibri"/>
                <a:cs typeface="Calibri"/>
              </a:rPr>
              <a:t>e</a:t>
            </a:r>
            <a:r>
              <a:rPr sz="2700" b="1" i="1" spc="-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au</a:t>
            </a:r>
            <a:r>
              <a:rPr sz="2700" spc="-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onome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di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-109" baseline="3034" dirty="0" smtClean="0">
                <a:latin typeface="Calibri"/>
                <a:cs typeface="Calibri"/>
              </a:rPr>
              <a:t>T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-4" baseline="3034" dirty="0" smtClean="0">
                <a:latin typeface="Calibri"/>
                <a:cs typeface="Calibri"/>
              </a:rPr>
              <a:t>n</a:t>
            </a:r>
            <a:r>
              <a:rPr sz="2700" spc="-1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 e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Bol</a:t>
            </a:r>
            <a:r>
              <a:rPr sz="2700" spc="-29" baseline="3034" dirty="0" smtClean="0">
                <a:latin typeface="Calibri"/>
                <a:cs typeface="Calibri"/>
              </a:rPr>
              <a:t>z</a:t>
            </a:r>
            <a:r>
              <a:rPr sz="2700" spc="0" baseline="3034" dirty="0" smtClean="0">
                <a:latin typeface="Calibri"/>
                <a:cs typeface="Calibri"/>
              </a:rPr>
              <a:t>ano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3716" y="4975885"/>
            <a:ext cx="323384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er</a:t>
            </a:r>
            <a:r>
              <a:rPr sz="2700" spc="-4" baseline="3034" dirty="0" smtClean="0">
                <a:latin typeface="Calibri"/>
                <a:cs typeface="Calibri"/>
              </a:rPr>
              <a:t>ti</a:t>
            </a:r>
            <a:r>
              <a:rPr sz="2700" spc="0" baseline="3034" dirty="0" smtClean="0">
                <a:latin typeface="Calibri"/>
                <a:cs typeface="Calibri"/>
              </a:rPr>
              <a:t>fi</a:t>
            </a:r>
            <a:r>
              <a:rPr sz="2700" spc="-25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az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one</a:t>
            </a:r>
            <a:r>
              <a:rPr sz="2700" spc="2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dei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-19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tu</a:t>
            </a:r>
            <a:r>
              <a:rPr sz="2700" spc="-4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bi</a:t>
            </a:r>
            <a:r>
              <a:rPr sz="2700" spc="1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Spec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fi</a:t>
            </a:r>
            <a:r>
              <a:rPr sz="2700" spc="-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9546" y="4077017"/>
            <a:ext cx="3888486" cy="17543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0897" marR="353285" indent="-866" algn="ctr">
              <a:lnSpc>
                <a:spcPts val="2197"/>
              </a:lnSpc>
              <a:spcBef>
                <a:spcPts val="330"/>
              </a:spcBef>
            </a:pPr>
            <a:r>
              <a:rPr sz="1800" b="1" i="1" spc="0" dirty="0" smtClean="0">
                <a:latin typeface="Calibri"/>
                <a:cs typeface="Calibri"/>
              </a:rPr>
              <a:t>A</a:t>
            </a:r>
            <a:r>
              <a:rPr sz="1800" b="1" i="1" spc="-19" dirty="0" smtClean="0">
                <a:latin typeface="Calibri"/>
                <a:cs typeface="Calibri"/>
              </a:rPr>
              <a:t>c</a:t>
            </a:r>
            <a:r>
              <a:rPr sz="1800" b="1" i="1" spc="-9" dirty="0" smtClean="0">
                <a:latin typeface="Calibri"/>
                <a:cs typeface="Calibri"/>
              </a:rPr>
              <a:t>c</a:t>
            </a:r>
            <a:r>
              <a:rPr sz="1800" b="1" i="1" spc="0" dirty="0" smtClean="0">
                <a:latin typeface="Calibri"/>
                <a:cs typeface="Calibri"/>
              </a:rPr>
              <a:t>ordo</a:t>
            </a:r>
            <a:r>
              <a:rPr sz="1800" b="1" i="1" spc="-25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tra</a:t>
            </a:r>
            <a:r>
              <a:rPr sz="1800" b="1" i="1" spc="9" dirty="0" smtClean="0">
                <a:latin typeface="Calibri"/>
                <a:cs typeface="Calibri"/>
              </a:rPr>
              <a:t> </a:t>
            </a:r>
            <a:r>
              <a:rPr sz="1800" b="1" i="1" spc="4" dirty="0" smtClean="0">
                <a:latin typeface="Calibri"/>
                <a:cs typeface="Calibri"/>
              </a:rPr>
              <a:t>G</a:t>
            </a:r>
            <a:r>
              <a:rPr sz="1800" b="1" i="1" spc="0" dirty="0" smtClean="0">
                <a:latin typeface="Calibri"/>
                <a:cs typeface="Calibri"/>
              </a:rPr>
              <a:t>overn</a:t>
            </a:r>
            <a:r>
              <a:rPr sz="1800" b="1" i="1" spc="-25" dirty="0" smtClean="0">
                <a:latin typeface="Calibri"/>
                <a:cs typeface="Calibri"/>
              </a:rPr>
              <a:t>o</a:t>
            </a:r>
            <a:r>
              <a:rPr sz="1800" b="1" i="1" spc="0" dirty="0" smtClean="0">
                <a:latin typeface="Calibri"/>
                <a:cs typeface="Calibri"/>
              </a:rPr>
              <a:t>,</a:t>
            </a:r>
            <a:r>
              <a:rPr sz="1800" b="1" i="1" spc="14" dirty="0" smtClean="0">
                <a:latin typeface="Calibri"/>
                <a:cs typeface="Calibri"/>
              </a:rPr>
              <a:t> </a:t>
            </a:r>
            <a:r>
              <a:rPr sz="1800" b="1" i="1" spc="-29" dirty="0" smtClean="0">
                <a:latin typeface="Calibri"/>
                <a:cs typeface="Calibri"/>
              </a:rPr>
              <a:t>R</a:t>
            </a:r>
            <a:r>
              <a:rPr sz="1800" b="1" i="1" spc="0" dirty="0" smtClean="0">
                <a:latin typeface="Calibri"/>
                <a:cs typeface="Calibri"/>
              </a:rPr>
              <a:t>egioni e </a:t>
            </a:r>
            <a:endParaRPr sz="1800">
              <a:latin typeface="Calibri"/>
              <a:cs typeface="Calibri"/>
            </a:endParaRPr>
          </a:p>
          <a:p>
            <a:pPr marL="350897" marR="353285" algn="ctr">
              <a:lnSpc>
                <a:spcPts val="2197"/>
              </a:lnSpc>
              <a:spcBef>
                <a:spcPts val="2124"/>
              </a:spcBef>
            </a:pPr>
            <a:r>
              <a:rPr sz="1800" spc="0" dirty="0" smtClean="0">
                <a:latin typeface="Calibri"/>
                <a:cs typeface="Calibri"/>
              </a:rPr>
              <a:t>su</a:t>
            </a:r>
            <a:r>
              <a:rPr sz="1800" spc="-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“</a:t>
            </a:r>
            <a:r>
              <a:rPr sz="1800" spc="4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4" dirty="0" smtClean="0">
                <a:latin typeface="Calibri"/>
                <a:cs typeface="Calibri"/>
              </a:rPr>
              <a:t>d</a:t>
            </a:r>
            <a:r>
              <a:rPr sz="1800" spc="-4" dirty="0" smtClean="0">
                <a:latin typeface="Calibri"/>
                <a:cs typeface="Calibri"/>
              </a:rPr>
              <a:t>i</a:t>
            </a:r>
            <a:r>
              <a:rPr sz="1800" spc="-1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az</a:t>
            </a:r>
            <a:r>
              <a:rPr sz="1800" spc="-4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oni</a:t>
            </a:r>
            <a:r>
              <a:rPr sz="1800" spc="1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p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r </a:t>
            </a:r>
            <a:r>
              <a:rPr sz="1800" spc="-9" dirty="0" smtClean="0">
                <a:latin typeface="Calibri"/>
                <a:cs typeface="Calibri"/>
              </a:rPr>
              <a:t>l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diag</a:t>
            </a:r>
            <a:r>
              <a:rPr sz="1800" spc="4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osi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e la </a:t>
            </a:r>
            <a:endParaRPr sz="1800">
              <a:latin typeface="Calibri"/>
              <a:cs typeface="Calibri"/>
            </a:endParaRPr>
          </a:p>
          <a:p>
            <a:pPr marL="350897" marR="353285" algn="ctr">
              <a:lnSpc>
                <a:spcPts val="2197"/>
              </a:lnSpc>
              <a:spcBef>
                <a:spcPts val="2124"/>
              </a:spcBef>
            </a:pPr>
            <a:r>
              <a:rPr sz="1800" spc="0" dirty="0" smtClean="0">
                <a:latin typeface="Calibri"/>
                <a:cs typeface="Calibri"/>
              </a:rPr>
              <a:t>d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-4" dirty="0" smtClean="0">
                <a:latin typeface="Calibri"/>
                <a:cs typeface="Calibri"/>
              </a:rPr>
              <a:t>ll</a:t>
            </a:r>
            <a:r>
              <a:rPr sz="1800" spc="-234" dirty="0" smtClean="0">
                <a:latin typeface="Calibri"/>
                <a:cs typeface="Calibri"/>
              </a:rPr>
              <a:t>’</a:t>
            </a:r>
            <a:r>
              <a:rPr sz="1800" spc="0" dirty="0" smtClean="0">
                <a:latin typeface="Calibri"/>
                <a:cs typeface="Calibri"/>
              </a:rPr>
              <a:t>Ap</a:t>
            </a:r>
            <a:r>
              <a:rPr sz="1800" spc="4" dirty="0" smtClean="0">
                <a:latin typeface="Calibri"/>
                <a:cs typeface="Calibri"/>
              </a:rPr>
              <a:t>p</a:t>
            </a:r>
            <a:r>
              <a:rPr sz="1800" spc="-29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4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dime</a:t>
            </a:r>
            <a:r>
              <a:rPr sz="1800" spc="-4" dirty="0" smtClean="0">
                <a:latin typeface="Calibri"/>
                <a:cs typeface="Calibri"/>
              </a:rPr>
              <a:t>n</a:t>
            </a:r>
            <a:r>
              <a:rPr sz="1800" spc="-14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-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2012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2090" y="3917911"/>
            <a:ext cx="3456432" cy="20313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339" marR="91666" indent="2245" algn="ctr">
              <a:lnSpc>
                <a:spcPts val="2160"/>
              </a:lnSpc>
              <a:spcBef>
                <a:spcPts val="427"/>
              </a:spcBef>
            </a:pPr>
            <a:r>
              <a:rPr sz="1800" b="1" i="1" spc="0" dirty="0" smtClean="0">
                <a:latin typeface="Calibri"/>
                <a:cs typeface="Calibri"/>
              </a:rPr>
              <a:t>Pro</a:t>
            </a:r>
            <a:r>
              <a:rPr sz="1800" b="1" i="1" spc="-19" dirty="0" smtClean="0">
                <a:latin typeface="Calibri"/>
                <a:cs typeface="Calibri"/>
              </a:rPr>
              <a:t>t</a:t>
            </a:r>
            <a:r>
              <a:rPr sz="1800" b="1" i="1" spc="0" dirty="0" smtClean="0">
                <a:latin typeface="Calibri"/>
                <a:cs typeface="Calibri"/>
              </a:rPr>
              <a:t>o</a:t>
            </a:r>
            <a:r>
              <a:rPr sz="1800" b="1" i="1" spc="-9" dirty="0" smtClean="0">
                <a:latin typeface="Calibri"/>
                <a:cs typeface="Calibri"/>
              </a:rPr>
              <a:t>c</a:t>
            </a:r>
            <a:r>
              <a:rPr sz="1800" b="1" i="1" spc="0" dirty="0" smtClean="0">
                <a:latin typeface="Calibri"/>
                <a:cs typeface="Calibri"/>
              </a:rPr>
              <a:t>ollo</a:t>
            </a:r>
            <a:r>
              <a:rPr sz="1800" b="1" i="1" spc="-9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di I</a:t>
            </a:r>
            <a:r>
              <a:rPr sz="1800" b="1" i="1" spc="-14" dirty="0" smtClean="0">
                <a:latin typeface="Calibri"/>
                <a:cs typeface="Calibri"/>
              </a:rPr>
              <a:t>n</a:t>
            </a:r>
            <a:r>
              <a:rPr sz="1800" b="1" i="1" spc="-9" dirty="0" smtClean="0">
                <a:latin typeface="Calibri"/>
                <a:cs typeface="Calibri"/>
              </a:rPr>
              <a:t>t</a:t>
            </a:r>
            <a:r>
              <a:rPr sz="1800" b="1" i="1" spc="0" dirty="0" smtClean="0">
                <a:latin typeface="Calibri"/>
                <a:cs typeface="Calibri"/>
              </a:rPr>
              <a:t>esa per le</a:t>
            </a:r>
            <a:r>
              <a:rPr sz="1800" b="1" i="1" spc="4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a</a:t>
            </a:r>
            <a:r>
              <a:rPr sz="1800" b="1" i="1" spc="-14" dirty="0" smtClean="0">
                <a:latin typeface="Calibri"/>
                <a:cs typeface="Calibri"/>
              </a:rPr>
              <a:t>t</a:t>
            </a:r>
            <a:r>
              <a:rPr sz="1800" b="1" i="1" spc="0" dirty="0" smtClean="0">
                <a:latin typeface="Calibri"/>
                <a:cs typeface="Calibri"/>
              </a:rPr>
              <a:t>tivi</a:t>
            </a:r>
            <a:r>
              <a:rPr sz="1800" b="1" i="1" spc="-25" dirty="0" smtClean="0">
                <a:latin typeface="Calibri"/>
                <a:cs typeface="Calibri"/>
              </a:rPr>
              <a:t>t</a:t>
            </a:r>
            <a:r>
              <a:rPr sz="1800" b="1" i="1" spc="0" dirty="0" smtClean="0">
                <a:latin typeface="Calibri"/>
                <a:cs typeface="Calibri"/>
              </a:rPr>
              <a:t>à di</a:t>
            </a:r>
            <a:r>
              <a:rPr sz="1800" b="1" i="1" spc="-9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ide</a:t>
            </a:r>
            <a:r>
              <a:rPr sz="1800" b="1" i="1" spc="-9" dirty="0" smtClean="0">
                <a:latin typeface="Calibri"/>
                <a:cs typeface="Calibri"/>
              </a:rPr>
              <a:t>n</a:t>
            </a:r>
            <a:r>
              <a:rPr sz="1800" b="1" i="1" spc="0" dirty="0" smtClean="0">
                <a:latin typeface="Calibri"/>
                <a:cs typeface="Calibri"/>
              </a:rPr>
              <a:t>tifi</a:t>
            </a:r>
            <a:r>
              <a:rPr sz="1800" b="1" i="1" spc="-9" dirty="0" smtClean="0">
                <a:latin typeface="Calibri"/>
                <a:cs typeface="Calibri"/>
              </a:rPr>
              <a:t>c</a:t>
            </a:r>
            <a:r>
              <a:rPr sz="1800" b="1" i="1" spc="0" dirty="0" smtClean="0">
                <a:latin typeface="Calibri"/>
                <a:cs typeface="Calibri"/>
              </a:rPr>
              <a:t>azione</a:t>
            </a:r>
            <a:r>
              <a:rPr sz="1800" b="1" i="1" spc="-19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pre</a:t>
            </a:r>
            <a:r>
              <a:rPr sz="1800" b="1" i="1" spc="-4" dirty="0" smtClean="0">
                <a:latin typeface="Calibri"/>
                <a:cs typeface="Calibri"/>
              </a:rPr>
              <a:t>c</a:t>
            </a:r>
            <a:r>
              <a:rPr sz="1800" b="1" i="1" spc="0" dirty="0" smtClean="0">
                <a:latin typeface="Calibri"/>
                <a:cs typeface="Calibri"/>
              </a:rPr>
              <a:t>o</a:t>
            </a:r>
            <a:r>
              <a:rPr sz="1800" b="1" i="1" spc="-9" dirty="0" smtClean="0">
                <a:latin typeface="Calibri"/>
                <a:cs typeface="Calibri"/>
              </a:rPr>
              <a:t>c</a:t>
            </a:r>
            <a:r>
              <a:rPr sz="1800" b="1" i="1" spc="0" dirty="0" smtClean="0">
                <a:latin typeface="Calibri"/>
                <a:cs typeface="Calibri"/>
              </a:rPr>
              <a:t>e</a:t>
            </a:r>
            <a:r>
              <a:rPr sz="1800" b="1" i="1" spc="-9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dei </a:t>
            </a:r>
            <a:r>
              <a:rPr sz="1800" b="1" i="1" spc="-4" dirty="0" smtClean="0">
                <a:latin typeface="Calibri"/>
                <a:cs typeface="Calibri"/>
              </a:rPr>
              <a:t>c</a:t>
            </a:r>
            <a:r>
              <a:rPr sz="1800" b="1" i="1" spc="0" dirty="0" smtClean="0">
                <a:latin typeface="Calibri"/>
                <a:cs typeface="Calibri"/>
              </a:rPr>
              <a:t>asi sos</a:t>
            </a:r>
            <a:r>
              <a:rPr sz="1800" b="1" i="1" spc="-4" dirty="0" smtClean="0">
                <a:latin typeface="Calibri"/>
                <a:cs typeface="Calibri"/>
              </a:rPr>
              <a:t>p</a:t>
            </a:r>
            <a:r>
              <a:rPr sz="1800" b="1" i="1" spc="-9" dirty="0" smtClean="0">
                <a:latin typeface="Calibri"/>
                <a:cs typeface="Calibri"/>
              </a:rPr>
              <a:t>et</a:t>
            </a:r>
            <a:r>
              <a:rPr sz="1800" b="1" i="1" spc="0" dirty="0" smtClean="0">
                <a:latin typeface="Calibri"/>
                <a:cs typeface="Calibri"/>
              </a:rPr>
              <a:t>ti di </a:t>
            </a:r>
            <a:r>
              <a:rPr sz="1800" b="1" i="1" spc="4" dirty="0" smtClean="0">
                <a:latin typeface="Calibri"/>
                <a:cs typeface="Calibri"/>
              </a:rPr>
              <a:t>D</a:t>
            </a:r>
            <a:r>
              <a:rPr sz="1800" b="1" i="1" spc="-9" dirty="0" smtClean="0">
                <a:latin typeface="Calibri"/>
                <a:cs typeface="Calibri"/>
              </a:rPr>
              <a:t>S</a:t>
            </a:r>
            <a:r>
              <a:rPr sz="1800" b="1" i="1" spc="0" dirty="0" smtClean="0">
                <a:latin typeface="Calibri"/>
                <a:cs typeface="Calibri"/>
              </a:rPr>
              <a:t>A (</a:t>
            </a:r>
            <a:r>
              <a:rPr sz="1800" b="1" i="1" spc="9" dirty="0" smtClean="0">
                <a:latin typeface="Calibri"/>
                <a:cs typeface="Calibri"/>
              </a:rPr>
              <a:t>D</a:t>
            </a:r>
            <a:r>
              <a:rPr sz="1800" b="1" i="1" spc="0" dirty="0" smtClean="0">
                <a:latin typeface="Calibri"/>
                <a:cs typeface="Calibri"/>
              </a:rPr>
              <a:t>i</a:t>
            </a:r>
            <a:r>
              <a:rPr sz="1800" b="1" i="1" spc="-25" dirty="0" smtClean="0">
                <a:latin typeface="Calibri"/>
                <a:cs typeface="Calibri"/>
              </a:rPr>
              <a:t>s</a:t>
            </a:r>
            <a:r>
              <a:rPr sz="1800" b="1" i="1" spc="0" dirty="0" smtClean="0">
                <a:latin typeface="Calibri"/>
                <a:cs typeface="Calibri"/>
              </a:rPr>
              <a:t>turbo</a:t>
            </a:r>
            <a:r>
              <a:rPr sz="1800" b="1" i="1" spc="9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Spe</a:t>
            </a:r>
            <a:r>
              <a:rPr sz="1800" b="1" i="1" spc="4" dirty="0" smtClean="0">
                <a:latin typeface="Calibri"/>
                <a:cs typeface="Calibri"/>
              </a:rPr>
              <a:t>c</a:t>
            </a:r>
            <a:r>
              <a:rPr sz="1800" b="1" i="1" spc="0" dirty="0" smtClean="0">
                <a:latin typeface="Calibri"/>
                <a:cs typeface="Calibri"/>
              </a:rPr>
              <a:t>ifi</a:t>
            </a:r>
            <a:r>
              <a:rPr sz="1800" b="1" i="1" spc="-9" dirty="0" smtClean="0">
                <a:latin typeface="Calibri"/>
                <a:cs typeface="Calibri"/>
              </a:rPr>
              <a:t>c</a:t>
            </a:r>
            <a:r>
              <a:rPr sz="1800" b="1" i="1" spc="0" dirty="0" smtClean="0">
                <a:latin typeface="Calibri"/>
                <a:cs typeface="Calibri"/>
              </a:rPr>
              <a:t>o di</a:t>
            </a:r>
            <a:r>
              <a:rPr sz="1800" b="1" i="1" spc="-9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Apprendi</a:t>
            </a:r>
            <a:r>
              <a:rPr sz="1800" b="1" i="1" spc="4" dirty="0" smtClean="0">
                <a:latin typeface="Calibri"/>
                <a:cs typeface="Calibri"/>
              </a:rPr>
              <a:t>m</a:t>
            </a:r>
            <a:r>
              <a:rPr sz="1800" b="1" i="1" spc="0" dirty="0" smtClean="0">
                <a:latin typeface="Calibri"/>
                <a:cs typeface="Calibri"/>
              </a:rPr>
              <a:t>e</a:t>
            </a:r>
            <a:r>
              <a:rPr sz="1800" b="1" i="1" spc="-9" dirty="0" smtClean="0">
                <a:latin typeface="Calibri"/>
                <a:cs typeface="Calibri"/>
              </a:rPr>
              <a:t>n</a:t>
            </a:r>
            <a:r>
              <a:rPr sz="1800" b="1" i="1" spc="-25" dirty="0" smtClean="0">
                <a:latin typeface="Calibri"/>
                <a:cs typeface="Calibri"/>
              </a:rPr>
              <a:t>t</a:t>
            </a:r>
            <a:r>
              <a:rPr sz="1800" b="1" i="1" spc="0" dirty="0" smtClean="0">
                <a:latin typeface="Calibri"/>
                <a:cs typeface="Calibri"/>
              </a:rPr>
              <a:t>o)</a:t>
            </a:r>
            <a:endParaRPr sz="1800">
              <a:latin typeface="Calibri"/>
              <a:cs typeface="Calibri"/>
            </a:endParaRPr>
          </a:p>
          <a:p>
            <a:pPr marL="130455" marR="131928" algn="ctr">
              <a:lnSpc>
                <a:spcPct val="101725"/>
              </a:lnSpc>
            </a:pPr>
            <a:r>
              <a:rPr sz="1800" i="1" spc="0" dirty="0" smtClean="0">
                <a:latin typeface="Calibri"/>
                <a:cs typeface="Calibri"/>
              </a:rPr>
              <a:t>(</a:t>
            </a:r>
            <a:r>
              <a:rPr sz="1800" i="1" spc="-4" dirty="0" smtClean="0">
                <a:latin typeface="Calibri"/>
                <a:cs typeface="Calibri"/>
              </a:rPr>
              <a:t>d</a:t>
            </a:r>
            <a:r>
              <a:rPr sz="1800" i="1" spc="0" dirty="0" smtClean="0">
                <a:latin typeface="Calibri"/>
                <a:cs typeface="Calibri"/>
              </a:rPr>
              <a:t>i</a:t>
            </a:r>
            <a:r>
              <a:rPr sz="1800" i="1" spc="4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c</a:t>
            </a:r>
            <a:r>
              <a:rPr sz="1800" i="1" spc="-4" dirty="0" smtClean="0">
                <a:latin typeface="Calibri"/>
                <a:cs typeface="Calibri"/>
              </a:rPr>
              <a:t>u</a:t>
            </a:r>
            <a:r>
              <a:rPr sz="1800" i="1" spc="0" dirty="0" smtClean="0">
                <a:latin typeface="Calibri"/>
                <a:cs typeface="Calibri"/>
              </a:rPr>
              <a:t>i</a:t>
            </a:r>
            <a:r>
              <a:rPr sz="1800" i="1" spc="4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a</a:t>
            </a:r>
            <a:r>
              <a:rPr sz="1800" i="1" spc="-4" dirty="0" smtClean="0">
                <a:latin typeface="Calibri"/>
                <a:cs typeface="Calibri"/>
              </a:rPr>
              <a:t>ll</a:t>
            </a:r>
            <a:r>
              <a:rPr sz="1800" i="1" spc="-125" dirty="0" smtClean="0">
                <a:latin typeface="Calibri"/>
                <a:cs typeface="Calibri"/>
              </a:rPr>
              <a:t>’</a:t>
            </a:r>
            <a:r>
              <a:rPr sz="1800" i="1" spc="0" dirty="0" smtClean="0">
                <a:latin typeface="Calibri"/>
                <a:cs typeface="Calibri"/>
              </a:rPr>
              <a:t>a</a:t>
            </a:r>
            <a:r>
              <a:rPr sz="1800" i="1" spc="-4" dirty="0" smtClean="0">
                <a:latin typeface="Calibri"/>
                <a:cs typeface="Calibri"/>
              </a:rPr>
              <a:t>r</a:t>
            </a:r>
            <a:r>
              <a:rPr sz="1800" i="1" spc="0" dirty="0" smtClean="0">
                <a:latin typeface="Calibri"/>
                <a:cs typeface="Calibri"/>
              </a:rPr>
              <a:t>t.</a:t>
            </a:r>
            <a:r>
              <a:rPr sz="1800" i="1" spc="9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7, c.</a:t>
            </a:r>
            <a:r>
              <a:rPr sz="1800" i="1" spc="9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1,</a:t>
            </a:r>
            <a:r>
              <a:rPr sz="1800" i="1" spc="-4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del</a:t>
            </a:r>
            <a:r>
              <a:rPr sz="1800" i="1" spc="-9" dirty="0" smtClean="0">
                <a:latin typeface="Calibri"/>
                <a:cs typeface="Calibri"/>
              </a:rPr>
              <a:t>l</a:t>
            </a:r>
            <a:r>
              <a:rPr sz="1800" i="1" spc="0" dirty="0" smtClean="0">
                <a:latin typeface="Calibri"/>
                <a:cs typeface="Calibri"/>
              </a:rPr>
              <a:t>a</a:t>
            </a:r>
            <a:r>
              <a:rPr sz="1800" i="1" spc="19" dirty="0" smtClean="0">
                <a:latin typeface="Calibri"/>
                <a:cs typeface="Calibri"/>
              </a:rPr>
              <a:t> </a:t>
            </a:r>
            <a:r>
              <a:rPr sz="1800" i="1" spc="0" dirty="0" smtClean="0">
                <a:latin typeface="Calibri"/>
                <a:cs typeface="Calibri"/>
              </a:rPr>
              <a:t>Legge 8</a:t>
            </a:r>
            <a:endParaRPr sz="1800">
              <a:latin typeface="Calibri"/>
              <a:cs typeface="Calibri"/>
            </a:endParaRPr>
          </a:p>
          <a:p>
            <a:pPr marL="722503" marR="720227" algn="ctr">
              <a:lnSpc>
                <a:spcPts val="2160"/>
              </a:lnSpc>
              <a:spcBef>
                <a:spcPts val="108"/>
              </a:spcBef>
            </a:pPr>
            <a:r>
              <a:rPr sz="2700" i="1" spc="0" baseline="1517" dirty="0" smtClean="0">
                <a:latin typeface="Calibri"/>
                <a:cs typeface="Calibri"/>
              </a:rPr>
              <a:t>o</a:t>
            </a:r>
            <a:r>
              <a:rPr sz="2700" i="1" spc="-14" baseline="1517" dirty="0" smtClean="0">
                <a:latin typeface="Calibri"/>
                <a:cs typeface="Calibri"/>
              </a:rPr>
              <a:t>t</a:t>
            </a:r>
            <a:r>
              <a:rPr sz="2700" i="1" spc="-25" baseline="1517" dirty="0" smtClean="0">
                <a:latin typeface="Calibri"/>
                <a:cs typeface="Calibri"/>
              </a:rPr>
              <a:t>t</a:t>
            </a:r>
            <a:r>
              <a:rPr sz="2700" i="1" spc="0" baseline="1517" dirty="0" smtClean="0">
                <a:latin typeface="Calibri"/>
                <a:cs typeface="Calibri"/>
              </a:rPr>
              <a:t>ob</a:t>
            </a:r>
            <a:r>
              <a:rPr sz="2700" i="1" spc="-4" baseline="1517" dirty="0" smtClean="0">
                <a:latin typeface="Calibri"/>
                <a:cs typeface="Calibri"/>
              </a:rPr>
              <a:t>r</a:t>
            </a:r>
            <a:r>
              <a:rPr sz="2700" i="1" spc="0" baseline="1517" dirty="0" smtClean="0">
                <a:latin typeface="Calibri"/>
                <a:cs typeface="Calibri"/>
              </a:rPr>
              <a:t>e</a:t>
            </a:r>
            <a:r>
              <a:rPr sz="2700" i="1" spc="-4" baseline="1517" dirty="0" smtClean="0">
                <a:latin typeface="Calibri"/>
                <a:cs typeface="Calibri"/>
              </a:rPr>
              <a:t> </a:t>
            </a:r>
            <a:r>
              <a:rPr sz="2700" i="1" spc="0" baseline="1517" dirty="0" smtClean="0">
                <a:latin typeface="Calibri"/>
                <a:cs typeface="Calibri"/>
              </a:rPr>
              <a:t>2010, n. 170)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9546" y="2708973"/>
            <a:ext cx="3888486" cy="8651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2932" marR="355394" algn="ctr">
              <a:lnSpc>
                <a:spcPct val="101725"/>
              </a:lnSpc>
              <a:spcBef>
                <a:spcPts val="330"/>
              </a:spcBef>
            </a:pPr>
            <a:r>
              <a:rPr sz="1800" b="1" i="1" spc="-4" dirty="0" smtClean="0">
                <a:latin typeface="Calibri"/>
                <a:cs typeface="Calibri"/>
              </a:rPr>
              <a:t>L</a:t>
            </a:r>
            <a:r>
              <a:rPr sz="1800" b="1" i="1" spc="0" dirty="0" smtClean="0">
                <a:latin typeface="Calibri"/>
                <a:cs typeface="Calibri"/>
              </a:rPr>
              <a:t>egge </a:t>
            </a:r>
            <a:r>
              <a:rPr sz="1800" b="1" i="1" spc="-25" dirty="0" smtClean="0">
                <a:latin typeface="Calibri"/>
                <a:cs typeface="Calibri"/>
              </a:rPr>
              <a:t>R</a:t>
            </a:r>
            <a:r>
              <a:rPr sz="1800" b="1" i="1" spc="0" dirty="0" smtClean="0">
                <a:latin typeface="Calibri"/>
                <a:cs typeface="Calibri"/>
              </a:rPr>
              <a:t>egionale 04</a:t>
            </a:r>
            <a:r>
              <a:rPr sz="1800" b="1" i="1" spc="9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o</a:t>
            </a:r>
            <a:r>
              <a:rPr sz="1800" b="1" i="1" spc="-14" dirty="0" smtClean="0">
                <a:latin typeface="Calibri"/>
                <a:cs typeface="Calibri"/>
              </a:rPr>
              <a:t>t</a:t>
            </a:r>
            <a:r>
              <a:rPr sz="1800" b="1" i="1" spc="-25" dirty="0" smtClean="0">
                <a:latin typeface="Calibri"/>
                <a:cs typeface="Calibri"/>
              </a:rPr>
              <a:t>t</a:t>
            </a:r>
            <a:r>
              <a:rPr sz="1800" b="1" i="1" spc="0" dirty="0" smtClean="0">
                <a:latin typeface="Calibri"/>
                <a:cs typeface="Calibri"/>
              </a:rPr>
              <a:t>obre</a:t>
            </a:r>
            <a:r>
              <a:rPr sz="1800" b="1" i="1" spc="14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2010</a:t>
            </a:r>
            <a:endParaRPr sz="1800">
              <a:latin typeface="Calibri"/>
              <a:cs typeface="Calibri"/>
            </a:endParaRPr>
          </a:p>
          <a:p>
            <a:pPr marL="211200" marR="213801" algn="ctr">
              <a:lnSpc>
                <a:spcPts val="2160"/>
              </a:lnSpc>
              <a:spcBef>
                <a:spcPts val="108"/>
              </a:spcBef>
            </a:pP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9" baseline="1517" dirty="0" smtClean="0">
                <a:latin typeface="Calibri"/>
                <a:cs typeface="Calibri"/>
              </a:rPr>
              <a:t>r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ti</a:t>
            </a:r>
            <a:r>
              <a:rPr sz="2700" spc="-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 </a:t>
            </a:r>
            <a:r>
              <a:rPr sz="2700" spc="-29" baseline="1517" dirty="0" smtClean="0">
                <a:latin typeface="Calibri"/>
                <a:cs typeface="Calibri"/>
              </a:rPr>
              <a:t>f</a:t>
            </a:r>
            <a:r>
              <a:rPr sz="2700" spc="-19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so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e </a:t>
            </a: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on</a:t>
            </a:r>
            <a:endParaRPr sz="1800">
              <a:latin typeface="Calibri"/>
              <a:cs typeface="Calibri"/>
            </a:endParaRPr>
          </a:p>
          <a:p>
            <a:pPr marL="224916" marR="226313" algn="ctr">
              <a:lnSpc>
                <a:spcPts val="2125"/>
              </a:lnSpc>
            </a:pPr>
            <a:r>
              <a:rPr sz="1800" spc="0" dirty="0" smtClean="0">
                <a:latin typeface="Calibri"/>
                <a:cs typeface="Calibri"/>
              </a:rPr>
              <a:t>di</a:t>
            </a:r>
            <a:r>
              <a:rPr sz="1800" spc="-25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turbi</a:t>
            </a:r>
            <a:r>
              <a:rPr sz="1800" spc="-4" dirty="0" smtClean="0">
                <a:latin typeface="Calibri"/>
                <a:cs typeface="Calibri"/>
              </a:rPr>
              <a:t> </a:t>
            </a:r>
            <a:r>
              <a:rPr sz="1800" spc="4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p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-4" dirty="0" smtClean="0">
                <a:latin typeface="Calibri"/>
                <a:cs typeface="Calibri"/>
              </a:rPr>
              <a:t>ci</a:t>
            </a:r>
            <a:r>
              <a:rPr sz="1800" spc="0" dirty="0" smtClean="0">
                <a:latin typeface="Calibri"/>
                <a:cs typeface="Calibri"/>
              </a:rPr>
              <a:t>fi</a:t>
            </a:r>
            <a:r>
              <a:rPr sz="1800" spc="-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i</a:t>
            </a:r>
            <a:r>
              <a:rPr sz="1800" spc="1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-4" dirty="0" smtClean="0">
                <a:latin typeface="Calibri"/>
                <a:cs typeface="Calibri"/>
              </a:rPr>
              <a:t>ll</a:t>
            </a:r>
            <a:r>
              <a:rPr sz="1800" spc="-139" dirty="0" smtClean="0">
                <a:latin typeface="Calibri"/>
                <a:cs typeface="Calibri"/>
              </a:rPr>
              <a:t>’</a:t>
            </a:r>
            <a:r>
              <a:rPr sz="1800" spc="0" dirty="0" smtClean="0">
                <a:latin typeface="Calibri"/>
                <a:cs typeface="Calibri"/>
              </a:rPr>
              <a:t>ap</a:t>
            </a:r>
            <a:r>
              <a:rPr sz="1800" spc="4" dirty="0" smtClean="0">
                <a:latin typeface="Calibri"/>
                <a:cs typeface="Calibri"/>
              </a:rPr>
              <a:t>p</a:t>
            </a:r>
            <a:r>
              <a:rPr sz="1800" spc="-29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4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dime</a:t>
            </a:r>
            <a:r>
              <a:rPr sz="1800" spc="-4" dirty="0" smtClean="0">
                <a:latin typeface="Calibri"/>
                <a:cs typeface="Calibri"/>
              </a:rPr>
              <a:t>n</a:t>
            </a:r>
            <a:r>
              <a:rPr sz="1800" spc="-14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9546" y="1268704"/>
            <a:ext cx="3888486" cy="935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87606" marR="537433" algn="ctr">
              <a:lnSpc>
                <a:spcPct val="101725"/>
              </a:lnSpc>
              <a:spcBef>
                <a:spcPts val="330"/>
              </a:spcBef>
            </a:pPr>
            <a:r>
              <a:rPr sz="1800" b="1" i="1" spc="-4" dirty="0" smtClean="0">
                <a:latin typeface="Calibri"/>
                <a:cs typeface="Calibri"/>
              </a:rPr>
              <a:t>L</a:t>
            </a:r>
            <a:r>
              <a:rPr sz="1800" b="1" i="1" spc="0" dirty="0" smtClean="0">
                <a:latin typeface="Calibri"/>
                <a:cs typeface="Calibri"/>
              </a:rPr>
              <a:t>egge</a:t>
            </a:r>
            <a:r>
              <a:rPr sz="1800" b="1" i="1" spc="19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8 o</a:t>
            </a:r>
            <a:r>
              <a:rPr sz="1800" b="1" i="1" spc="-14" dirty="0" smtClean="0">
                <a:latin typeface="Calibri"/>
                <a:cs typeface="Calibri"/>
              </a:rPr>
              <a:t>t</a:t>
            </a:r>
            <a:r>
              <a:rPr sz="1800" b="1" i="1" spc="-25" dirty="0" smtClean="0">
                <a:latin typeface="Calibri"/>
                <a:cs typeface="Calibri"/>
              </a:rPr>
              <a:t>t</a:t>
            </a:r>
            <a:r>
              <a:rPr sz="1800" b="1" i="1" spc="0" dirty="0" smtClean="0">
                <a:latin typeface="Calibri"/>
                <a:cs typeface="Calibri"/>
              </a:rPr>
              <a:t>o</a:t>
            </a:r>
            <a:r>
              <a:rPr sz="1800" b="1" i="1" spc="-4" dirty="0" smtClean="0">
                <a:latin typeface="Calibri"/>
                <a:cs typeface="Calibri"/>
              </a:rPr>
              <a:t>b</a:t>
            </a:r>
            <a:r>
              <a:rPr sz="1800" b="1" i="1" spc="0" dirty="0" smtClean="0">
                <a:latin typeface="Calibri"/>
                <a:cs typeface="Calibri"/>
              </a:rPr>
              <a:t>re</a:t>
            </a:r>
            <a:r>
              <a:rPr sz="1800" b="1" i="1" spc="24" dirty="0" smtClean="0">
                <a:latin typeface="Calibri"/>
                <a:cs typeface="Calibri"/>
              </a:rPr>
              <a:t> </a:t>
            </a:r>
            <a:r>
              <a:rPr sz="1800" b="1" i="1" spc="0" dirty="0" smtClean="0">
                <a:latin typeface="Calibri"/>
                <a:cs typeface="Calibri"/>
              </a:rPr>
              <a:t>20</a:t>
            </a:r>
            <a:r>
              <a:rPr sz="1800" b="1" i="1" spc="-4" dirty="0" smtClean="0">
                <a:latin typeface="Calibri"/>
                <a:cs typeface="Calibri"/>
              </a:rPr>
              <a:t>1</a:t>
            </a:r>
            <a:r>
              <a:rPr sz="1800" b="1" i="1" spc="0" dirty="0" smtClean="0">
                <a:latin typeface="Calibri"/>
                <a:cs typeface="Calibri"/>
              </a:rPr>
              <a:t>0, n. 170</a:t>
            </a:r>
            <a:endParaRPr sz="1800">
              <a:latin typeface="Calibri"/>
              <a:cs typeface="Calibri"/>
            </a:endParaRPr>
          </a:p>
          <a:p>
            <a:pPr marL="287401" marR="287990" algn="ctr">
              <a:lnSpc>
                <a:spcPts val="2160"/>
              </a:lnSpc>
              <a:spcBef>
                <a:spcPts val="108"/>
              </a:spcBef>
            </a:pPr>
            <a:r>
              <a:rPr sz="2700" spc="0" baseline="1517" dirty="0" smtClean="0">
                <a:latin typeface="Calibri"/>
                <a:cs typeface="Calibri"/>
              </a:rPr>
              <a:t>Nu</a:t>
            </a:r>
            <a:r>
              <a:rPr sz="2700" spc="-9" baseline="1517" dirty="0" smtClean="0">
                <a:latin typeface="Calibri"/>
                <a:cs typeface="Calibri"/>
              </a:rPr>
              <a:t>ov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norme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m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er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 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-25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turbi</a:t>
            </a:r>
            <a:endParaRPr sz="1800">
              <a:latin typeface="Calibri"/>
              <a:cs typeface="Calibri"/>
            </a:endParaRPr>
          </a:p>
          <a:p>
            <a:pPr marL="680897" marR="683054" algn="ctr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p</a:t>
            </a:r>
            <a:r>
              <a:rPr sz="2700" spc="0" baseline="1517" dirty="0" smtClean="0">
                <a:latin typeface="Calibri"/>
                <a:cs typeface="Calibri"/>
              </a:rPr>
              <a:t>ec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fi</a:t>
            </a: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ap</a:t>
            </a:r>
            <a:r>
              <a:rPr sz="2700" spc="4" baseline="1517" dirty="0" smtClean="0">
                <a:latin typeface="Calibri"/>
                <a:cs typeface="Calibri"/>
              </a:rPr>
              <a:t>p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dime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/>
          <p:nvPr/>
        </p:nvSpPr>
        <p:spPr>
          <a:xfrm>
            <a:off x="1828800" y="489635"/>
            <a:ext cx="5682234" cy="587578"/>
          </a:xfrm>
          <a:custGeom>
            <a:avLst/>
            <a:gdLst/>
            <a:ahLst/>
            <a:cxnLst/>
            <a:rect l="l" t="t" r="r" b="b"/>
            <a:pathLst>
              <a:path w="5682234" h="587578">
                <a:moveTo>
                  <a:pt x="0" y="587578"/>
                </a:moveTo>
                <a:lnTo>
                  <a:pt x="5682234" y="587578"/>
                </a:lnTo>
                <a:lnTo>
                  <a:pt x="5682234" y="0"/>
                </a:lnTo>
                <a:lnTo>
                  <a:pt x="0" y="0"/>
                </a:lnTo>
                <a:lnTo>
                  <a:pt x="0" y="587578"/>
                </a:lnTo>
                <a:close/>
              </a:path>
            </a:pathLst>
          </a:custGeom>
          <a:solidFill>
            <a:srgbClr val="CCC1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28800" y="489635"/>
            <a:ext cx="5682234" cy="587578"/>
          </a:xfrm>
          <a:custGeom>
            <a:avLst/>
            <a:gdLst/>
            <a:ahLst/>
            <a:cxnLst/>
            <a:rect l="l" t="t" r="r" b="b"/>
            <a:pathLst>
              <a:path w="5682234" h="587578">
                <a:moveTo>
                  <a:pt x="0" y="587578"/>
                </a:moveTo>
                <a:lnTo>
                  <a:pt x="5682234" y="587578"/>
                </a:lnTo>
                <a:lnTo>
                  <a:pt x="5682234" y="0"/>
                </a:lnTo>
                <a:lnTo>
                  <a:pt x="0" y="0"/>
                </a:lnTo>
                <a:lnTo>
                  <a:pt x="0" y="58757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6476" y="1535264"/>
            <a:ext cx="2743200" cy="1044105"/>
          </a:xfrm>
          <a:custGeom>
            <a:avLst/>
            <a:gdLst/>
            <a:ahLst/>
            <a:cxnLst/>
            <a:rect l="l" t="t" r="r" b="b"/>
            <a:pathLst>
              <a:path w="2743200" h="1044105">
                <a:moveTo>
                  <a:pt x="0" y="1044105"/>
                </a:moveTo>
                <a:lnTo>
                  <a:pt x="2743200" y="1044105"/>
                </a:lnTo>
                <a:lnTo>
                  <a:pt x="2743200" y="0"/>
                </a:lnTo>
                <a:lnTo>
                  <a:pt x="0" y="0"/>
                </a:lnTo>
                <a:lnTo>
                  <a:pt x="0" y="104410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6476" y="1535264"/>
            <a:ext cx="2743200" cy="1044105"/>
          </a:xfrm>
          <a:custGeom>
            <a:avLst/>
            <a:gdLst/>
            <a:ahLst/>
            <a:cxnLst/>
            <a:rect l="l" t="t" r="r" b="b"/>
            <a:pathLst>
              <a:path w="2743200" h="1044105">
                <a:moveTo>
                  <a:pt x="0" y="1044105"/>
                </a:moveTo>
                <a:lnTo>
                  <a:pt x="2743200" y="1044105"/>
                </a:lnTo>
                <a:lnTo>
                  <a:pt x="2743200" y="0"/>
                </a:lnTo>
                <a:lnTo>
                  <a:pt x="0" y="0"/>
                </a:lnTo>
                <a:lnTo>
                  <a:pt x="0" y="104410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963668" y="1731060"/>
            <a:ext cx="3070097" cy="587578"/>
          </a:xfrm>
          <a:custGeom>
            <a:avLst/>
            <a:gdLst/>
            <a:ahLst/>
            <a:cxnLst/>
            <a:rect l="l" t="t" r="r" b="b"/>
            <a:pathLst>
              <a:path w="3070097" h="587578">
                <a:moveTo>
                  <a:pt x="0" y="587578"/>
                </a:moveTo>
                <a:lnTo>
                  <a:pt x="3070097" y="587578"/>
                </a:lnTo>
                <a:lnTo>
                  <a:pt x="3070097" y="0"/>
                </a:lnTo>
                <a:lnTo>
                  <a:pt x="0" y="0"/>
                </a:lnTo>
                <a:lnTo>
                  <a:pt x="0" y="58757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63668" y="1731060"/>
            <a:ext cx="3070097" cy="587578"/>
          </a:xfrm>
          <a:custGeom>
            <a:avLst/>
            <a:gdLst/>
            <a:ahLst/>
            <a:cxnLst/>
            <a:rect l="l" t="t" r="r" b="b"/>
            <a:pathLst>
              <a:path w="3070097" h="587578">
                <a:moveTo>
                  <a:pt x="0" y="587578"/>
                </a:moveTo>
                <a:lnTo>
                  <a:pt x="3070097" y="587578"/>
                </a:lnTo>
                <a:lnTo>
                  <a:pt x="3070097" y="0"/>
                </a:lnTo>
                <a:lnTo>
                  <a:pt x="0" y="0"/>
                </a:lnTo>
                <a:lnTo>
                  <a:pt x="0" y="58757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99511" y="1988185"/>
            <a:ext cx="1764156" cy="76073"/>
          </a:xfrm>
          <a:custGeom>
            <a:avLst/>
            <a:gdLst/>
            <a:ahLst/>
            <a:cxnLst/>
            <a:rect l="l" t="t" r="r" b="b"/>
            <a:pathLst>
              <a:path w="1764156" h="76073">
                <a:moveTo>
                  <a:pt x="0" y="61975"/>
                </a:moveTo>
                <a:lnTo>
                  <a:pt x="253" y="74675"/>
                </a:lnTo>
                <a:lnTo>
                  <a:pt x="1688137" y="44422"/>
                </a:lnTo>
                <a:lnTo>
                  <a:pt x="1700784" y="44195"/>
                </a:lnTo>
                <a:lnTo>
                  <a:pt x="1688718" y="76073"/>
                </a:lnTo>
                <a:lnTo>
                  <a:pt x="1764156" y="36702"/>
                </a:lnTo>
                <a:lnTo>
                  <a:pt x="1700529" y="31495"/>
                </a:lnTo>
                <a:lnTo>
                  <a:pt x="1687904" y="31722"/>
                </a:lnTo>
                <a:lnTo>
                  <a:pt x="0" y="61975"/>
                </a:lnTo>
                <a:close/>
              </a:path>
              <a:path w="1764156" h="76073">
                <a:moveTo>
                  <a:pt x="1700529" y="31495"/>
                </a:moveTo>
                <a:lnTo>
                  <a:pt x="1764156" y="36702"/>
                </a:lnTo>
                <a:lnTo>
                  <a:pt x="1687322" y="0"/>
                </a:lnTo>
                <a:lnTo>
                  <a:pt x="1687904" y="31722"/>
                </a:lnTo>
                <a:lnTo>
                  <a:pt x="1700529" y="31495"/>
                </a:lnTo>
                <a:close/>
              </a:path>
              <a:path w="1764156" h="76073">
                <a:moveTo>
                  <a:pt x="1688718" y="76073"/>
                </a:moveTo>
                <a:lnTo>
                  <a:pt x="1700784" y="44195"/>
                </a:lnTo>
                <a:lnTo>
                  <a:pt x="1688137" y="44422"/>
                </a:lnTo>
                <a:lnTo>
                  <a:pt x="1688718" y="760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94732" y="2906255"/>
            <a:ext cx="2807969" cy="326910"/>
          </a:xfrm>
          <a:custGeom>
            <a:avLst/>
            <a:gdLst/>
            <a:ahLst/>
            <a:cxnLst/>
            <a:rect l="l" t="t" r="r" b="b"/>
            <a:pathLst>
              <a:path w="2807969" h="326910">
                <a:moveTo>
                  <a:pt x="0" y="326910"/>
                </a:moveTo>
                <a:lnTo>
                  <a:pt x="2807969" y="326910"/>
                </a:lnTo>
                <a:lnTo>
                  <a:pt x="2807969" y="0"/>
                </a:lnTo>
                <a:lnTo>
                  <a:pt x="0" y="0"/>
                </a:lnTo>
                <a:lnTo>
                  <a:pt x="0" y="326910"/>
                </a:lnTo>
                <a:close/>
              </a:path>
            </a:pathLst>
          </a:custGeom>
          <a:solidFill>
            <a:srgbClr val="C2FF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94732" y="2906255"/>
            <a:ext cx="2807969" cy="326910"/>
          </a:xfrm>
          <a:custGeom>
            <a:avLst/>
            <a:gdLst/>
            <a:ahLst/>
            <a:cxnLst/>
            <a:rect l="l" t="t" r="r" b="b"/>
            <a:pathLst>
              <a:path w="2807969" h="326910">
                <a:moveTo>
                  <a:pt x="0" y="326910"/>
                </a:moveTo>
                <a:lnTo>
                  <a:pt x="2807969" y="326910"/>
                </a:lnTo>
                <a:lnTo>
                  <a:pt x="2807969" y="0"/>
                </a:lnTo>
                <a:lnTo>
                  <a:pt x="0" y="0"/>
                </a:lnTo>
                <a:lnTo>
                  <a:pt x="0" y="32691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61887" y="2318639"/>
            <a:ext cx="76199" cy="653796"/>
          </a:xfrm>
          <a:custGeom>
            <a:avLst/>
            <a:gdLst/>
            <a:ahLst/>
            <a:cxnLst/>
            <a:rect l="l" t="t" r="r" b="b"/>
            <a:pathLst>
              <a:path w="76199" h="653796">
                <a:moveTo>
                  <a:pt x="31750" y="590296"/>
                </a:moveTo>
                <a:lnTo>
                  <a:pt x="31722" y="577670"/>
                </a:lnTo>
                <a:lnTo>
                  <a:pt x="0" y="577723"/>
                </a:lnTo>
                <a:lnTo>
                  <a:pt x="38226" y="653796"/>
                </a:lnTo>
                <a:lnTo>
                  <a:pt x="31750" y="590296"/>
                </a:lnTo>
                <a:close/>
              </a:path>
              <a:path w="76199" h="653796">
                <a:moveTo>
                  <a:pt x="76199" y="577596"/>
                </a:moveTo>
                <a:lnTo>
                  <a:pt x="44422" y="577648"/>
                </a:lnTo>
                <a:lnTo>
                  <a:pt x="44449" y="590296"/>
                </a:lnTo>
                <a:lnTo>
                  <a:pt x="76199" y="577596"/>
                </a:lnTo>
                <a:close/>
              </a:path>
              <a:path w="76199" h="653796">
                <a:moveTo>
                  <a:pt x="43180" y="0"/>
                </a:moveTo>
                <a:lnTo>
                  <a:pt x="30479" y="0"/>
                </a:lnTo>
                <a:lnTo>
                  <a:pt x="31722" y="577670"/>
                </a:lnTo>
                <a:lnTo>
                  <a:pt x="31750" y="590296"/>
                </a:lnTo>
                <a:lnTo>
                  <a:pt x="38226" y="653796"/>
                </a:lnTo>
                <a:lnTo>
                  <a:pt x="76199" y="577596"/>
                </a:lnTo>
                <a:lnTo>
                  <a:pt x="44449" y="590296"/>
                </a:lnTo>
                <a:lnTo>
                  <a:pt x="44422" y="577648"/>
                </a:lnTo>
                <a:lnTo>
                  <a:pt x="4318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0642" y="3820756"/>
            <a:ext cx="3461766" cy="522770"/>
          </a:xfrm>
          <a:custGeom>
            <a:avLst/>
            <a:gdLst/>
            <a:ahLst/>
            <a:cxnLst/>
            <a:rect l="l" t="t" r="r" b="b"/>
            <a:pathLst>
              <a:path w="3461766" h="522770">
                <a:moveTo>
                  <a:pt x="0" y="522770"/>
                </a:moveTo>
                <a:lnTo>
                  <a:pt x="3461766" y="522770"/>
                </a:lnTo>
                <a:lnTo>
                  <a:pt x="3461766" y="0"/>
                </a:lnTo>
                <a:lnTo>
                  <a:pt x="0" y="0"/>
                </a:lnTo>
                <a:lnTo>
                  <a:pt x="0" y="52277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0642" y="3820756"/>
            <a:ext cx="3461766" cy="522770"/>
          </a:xfrm>
          <a:custGeom>
            <a:avLst/>
            <a:gdLst/>
            <a:ahLst/>
            <a:cxnLst/>
            <a:rect l="l" t="t" r="r" b="b"/>
            <a:pathLst>
              <a:path w="3461766" h="522770">
                <a:moveTo>
                  <a:pt x="0" y="522770"/>
                </a:moveTo>
                <a:lnTo>
                  <a:pt x="3461766" y="522770"/>
                </a:lnTo>
                <a:lnTo>
                  <a:pt x="3461766" y="0"/>
                </a:lnTo>
                <a:lnTo>
                  <a:pt x="0" y="0"/>
                </a:lnTo>
                <a:lnTo>
                  <a:pt x="0" y="52277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094732" y="3820718"/>
            <a:ext cx="3265932" cy="587578"/>
          </a:xfrm>
          <a:custGeom>
            <a:avLst/>
            <a:gdLst/>
            <a:ahLst/>
            <a:cxnLst/>
            <a:rect l="l" t="t" r="r" b="b"/>
            <a:pathLst>
              <a:path w="3265932" h="587578">
                <a:moveTo>
                  <a:pt x="0" y="587578"/>
                </a:moveTo>
                <a:lnTo>
                  <a:pt x="3265932" y="587578"/>
                </a:lnTo>
                <a:lnTo>
                  <a:pt x="3265932" y="0"/>
                </a:lnTo>
                <a:lnTo>
                  <a:pt x="0" y="0"/>
                </a:lnTo>
                <a:lnTo>
                  <a:pt x="0" y="587578"/>
                </a:lnTo>
                <a:close/>
              </a:path>
            </a:pathLst>
          </a:custGeom>
          <a:solidFill>
            <a:srgbClr val="ACACE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94732" y="3820718"/>
            <a:ext cx="3265932" cy="587578"/>
          </a:xfrm>
          <a:custGeom>
            <a:avLst/>
            <a:gdLst/>
            <a:ahLst/>
            <a:cxnLst/>
            <a:rect l="l" t="t" r="r" b="b"/>
            <a:pathLst>
              <a:path w="3265932" h="587578">
                <a:moveTo>
                  <a:pt x="0" y="587578"/>
                </a:moveTo>
                <a:lnTo>
                  <a:pt x="3265932" y="587578"/>
                </a:lnTo>
                <a:lnTo>
                  <a:pt x="3265932" y="0"/>
                </a:lnTo>
                <a:lnTo>
                  <a:pt x="0" y="0"/>
                </a:lnTo>
                <a:lnTo>
                  <a:pt x="0" y="58757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91487" y="3062732"/>
            <a:ext cx="3104768" cy="777112"/>
          </a:xfrm>
          <a:custGeom>
            <a:avLst/>
            <a:gdLst/>
            <a:ahLst/>
            <a:cxnLst/>
            <a:rect l="l" t="t" r="r" b="b"/>
            <a:pathLst>
              <a:path w="3104768" h="777113">
                <a:moveTo>
                  <a:pt x="63245" y="749172"/>
                </a:moveTo>
                <a:lnTo>
                  <a:pt x="60198" y="736853"/>
                </a:lnTo>
                <a:lnTo>
                  <a:pt x="0" y="757935"/>
                </a:lnTo>
                <a:lnTo>
                  <a:pt x="83057" y="777112"/>
                </a:lnTo>
                <a:lnTo>
                  <a:pt x="63245" y="749172"/>
                </a:lnTo>
                <a:close/>
              </a:path>
              <a:path w="3104768" h="777113">
                <a:moveTo>
                  <a:pt x="83057" y="777112"/>
                </a:moveTo>
                <a:lnTo>
                  <a:pt x="75578" y="746185"/>
                </a:lnTo>
                <a:lnTo>
                  <a:pt x="3104768" y="12445"/>
                </a:lnTo>
                <a:lnTo>
                  <a:pt x="3101721" y="0"/>
                </a:lnTo>
                <a:lnTo>
                  <a:pt x="72594" y="733850"/>
                </a:lnTo>
                <a:lnTo>
                  <a:pt x="65150" y="703071"/>
                </a:lnTo>
                <a:lnTo>
                  <a:pt x="0" y="757935"/>
                </a:lnTo>
                <a:lnTo>
                  <a:pt x="60198" y="736853"/>
                </a:lnTo>
                <a:lnTo>
                  <a:pt x="63245" y="749172"/>
                </a:lnTo>
                <a:lnTo>
                  <a:pt x="83057" y="7771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722370" y="4045966"/>
            <a:ext cx="1307591" cy="76200"/>
          </a:xfrm>
          <a:custGeom>
            <a:avLst/>
            <a:gdLst/>
            <a:ahLst/>
            <a:cxnLst/>
            <a:rect l="l" t="t" r="r" b="b"/>
            <a:pathLst>
              <a:path w="1307591" h="76200">
                <a:moveTo>
                  <a:pt x="1244091" y="44449"/>
                </a:moveTo>
                <a:lnTo>
                  <a:pt x="1231318" y="44422"/>
                </a:lnTo>
                <a:lnTo>
                  <a:pt x="1231264" y="76199"/>
                </a:lnTo>
                <a:lnTo>
                  <a:pt x="1307591" y="38353"/>
                </a:lnTo>
                <a:lnTo>
                  <a:pt x="1244091" y="44449"/>
                </a:lnTo>
                <a:close/>
              </a:path>
              <a:path w="1307591" h="76200">
                <a:moveTo>
                  <a:pt x="1244091" y="31749"/>
                </a:moveTo>
                <a:lnTo>
                  <a:pt x="1231391" y="0"/>
                </a:lnTo>
                <a:lnTo>
                  <a:pt x="1231339" y="31722"/>
                </a:lnTo>
                <a:lnTo>
                  <a:pt x="1244091" y="31749"/>
                </a:lnTo>
                <a:close/>
              </a:path>
              <a:path w="1307591" h="76200">
                <a:moveTo>
                  <a:pt x="0" y="29082"/>
                </a:moveTo>
                <a:lnTo>
                  <a:pt x="0" y="41782"/>
                </a:lnTo>
                <a:lnTo>
                  <a:pt x="1231318" y="44422"/>
                </a:lnTo>
                <a:lnTo>
                  <a:pt x="1244091" y="44449"/>
                </a:lnTo>
                <a:lnTo>
                  <a:pt x="1307591" y="38353"/>
                </a:lnTo>
                <a:lnTo>
                  <a:pt x="1231391" y="0"/>
                </a:lnTo>
                <a:lnTo>
                  <a:pt x="1244091" y="31749"/>
                </a:lnTo>
                <a:lnTo>
                  <a:pt x="1231339" y="31722"/>
                </a:lnTo>
                <a:lnTo>
                  <a:pt x="0" y="290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03064" y="4402074"/>
            <a:ext cx="2025777" cy="422275"/>
          </a:xfrm>
          <a:custGeom>
            <a:avLst/>
            <a:gdLst/>
            <a:ahLst/>
            <a:cxnLst/>
            <a:rect l="l" t="t" r="r" b="b"/>
            <a:pathLst>
              <a:path w="2025777" h="422275">
                <a:moveTo>
                  <a:pt x="63500" y="393573"/>
                </a:moveTo>
                <a:lnTo>
                  <a:pt x="61087" y="381000"/>
                </a:lnTo>
                <a:lnTo>
                  <a:pt x="0" y="399414"/>
                </a:lnTo>
                <a:lnTo>
                  <a:pt x="82041" y="422275"/>
                </a:lnTo>
                <a:lnTo>
                  <a:pt x="63500" y="393573"/>
                </a:lnTo>
                <a:close/>
              </a:path>
              <a:path w="2025777" h="422275">
                <a:moveTo>
                  <a:pt x="82041" y="422275"/>
                </a:moveTo>
                <a:lnTo>
                  <a:pt x="76016" y="391141"/>
                </a:lnTo>
                <a:lnTo>
                  <a:pt x="2025777" y="12445"/>
                </a:lnTo>
                <a:lnTo>
                  <a:pt x="2023364" y="0"/>
                </a:lnTo>
                <a:lnTo>
                  <a:pt x="73583" y="378573"/>
                </a:lnTo>
                <a:lnTo>
                  <a:pt x="67563" y="347471"/>
                </a:lnTo>
                <a:lnTo>
                  <a:pt x="0" y="399414"/>
                </a:lnTo>
                <a:lnTo>
                  <a:pt x="61087" y="381000"/>
                </a:lnTo>
                <a:lnTo>
                  <a:pt x="63500" y="393573"/>
                </a:lnTo>
                <a:lnTo>
                  <a:pt x="82041" y="422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51532" y="4866322"/>
            <a:ext cx="5578094" cy="348678"/>
          </a:xfrm>
          <a:custGeom>
            <a:avLst/>
            <a:gdLst/>
            <a:ahLst/>
            <a:cxnLst/>
            <a:rect l="l" t="t" r="r" b="b"/>
            <a:pathLst>
              <a:path w="5578094" h="348678">
                <a:moveTo>
                  <a:pt x="0" y="348678"/>
                </a:moveTo>
                <a:lnTo>
                  <a:pt x="5578094" y="348678"/>
                </a:lnTo>
                <a:lnTo>
                  <a:pt x="5578094" y="0"/>
                </a:lnTo>
                <a:lnTo>
                  <a:pt x="0" y="0"/>
                </a:lnTo>
                <a:lnTo>
                  <a:pt x="0" y="348678"/>
                </a:lnTo>
                <a:close/>
              </a:path>
            </a:pathLst>
          </a:custGeom>
          <a:solidFill>
            <a:srgbClr val="00997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51532" y="4866322"/>
            <a:ext cx="5578094" cy="348678"/>
          </a:xfrm>
          <a:custGeom>
            <a:avLst/>
            <a:gdLst/>
            <a:ahLst/>
            <a:cxnLst/>
            <a:rect l="l" t="t" r="r" b="b"/>
            <a:pathLst>
              <a:path w="5578094" h="348678">
                <a:moveTo>
                  <a:pt x="0" y="348678"/>
                </a:moveTo>
                <a:lnTo>
                  <a:pt x="5578094" y="348678"/>
                </a:lnTo>
                <a:lnTo>
                  <a:pt x="5578094" y="0"/>
                </a:lnTo>
                <a:lnTo>
                  <a:pt x="0" y="0"/>
                </a:lnTo>
                <a:lnTo>
                  <a:pt x="0" y="34867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874264" y="5389067"/>
            <a:ext cx="2872740" cy="1306195"/>
          </a:xfrm>
          <a:custGeom>
            <a:avLst/>
            <a:gdLst/>
            <a:ahLst/>
            <a:cxnLst/>
            <a:rect l="l" t="t" r="r" b="b"/>
            <a:pathLst>
              <a:path w="2872740" h="1306195">
                <a:moveTo>
                  <a:pt x="0" y="1306195"/>
                </a:moveTo>
                <a:lnTo>
                  <a:pt x="2872740" y="1306195"/>
                </a:lnTo>
                <a:lnTo>
                  <a:pt x="2872740" y="0"/>
                </a:lnTo>
                <a:lnTo>
                  <a:pt x="0" y="0"/>
                </a:lnTo>
                <a:lnTo>
                  <a:pt x="0" y="1306195"/>
                </a:lnTo>
                <a:close/>
              </a:path>
            </a:pathLst>
          </a:custGeom>
          <a:solidFill>
            <a:srgbClr val="00B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74264" y="5389067"/>
            <a:ext cx="2872740" cy="1306195"/>
          </a:xfrm>
          <a:custGeom>
            <a:avLst/>
            <a:gdLst/>
            <a:ahLst/>
            <a:cxnLst/>
            <a:rect l="l" t="t" r="r" b="b"/>
            <a:pathLst>
              <a:path w="2872740" h="1306195">
                <a:moveTo>
                  <a:pt x="0" y="1306195"/>
                </a:moveTo>
                <a:lnTo>
                  <a:pt x="2872740" y="1306195"/>
                </a:lnTo>
                <a:lnTo>
                  <a:pt x="2872740" y="0"/>
                </a:lnTo>
                <a:lnTo>
                  <a:pt x="0" y="0"/>
                </a:lnTo>
                <a:lnTo>
                  <a:pt x="0" y="130619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72407" y="5193157"/>
            <a:ext cx="76200" cy="195834"/>
          </a:xfrm>
          <a:custGeom>
            <a:avLst/>
            <a:gdLst/>
            <a:ahLst/>
            <a:cxnLst/>
            <a:rect l="l" t="t" r="r" b="b"/>
            <a:pathLst>
              <a:path w="76200" h="195834">
                <a:moveTo>
                  <a:pt x="31720" y="119644"/>
                </a:moveTo>
                <a:lnTo>
                  <a:pt x="0" y="119380"/>
                </a:lnTo>
                <a:lnTo>
                  <a:pt x="37464" y="195834"/>
                </a:lnTo>
                <a:lnTo>
                  <a:pt x="76200" y="120015"/>
                </a:lnTo>
                <a:lnTo>
                  <a:pt x="44420" y="119750"/>
                </a:lnTo>
                <a:lnTo>
                  <a:pt x="44322" y="132461"/>
                </a:lnTo>
                <a:lnTo>
                  <a:pt x="31622" y="132334"/>
                </a:lnTo>
                <a:lnTo>
                  <a:pt x="31720" y="119644"/>
                </a:lnTo>
                <a:close/>
              </a:path>
              <a:path w="76200" h="195834">
                <a:moveTo>
                  <a:pt x="31622" y="132334"/>
                </a:moveTo>
                <a:lnTo>
                  <a:pt x="44322" y="132461"/>
                </a:lnTo>
                <a:lnTo>
                  <a:pt x="44420" y="119750"/>
                </a:lnTo>
                <a:lnTo>
                  <a:pt x="45338" y="127"/>
                </a:lnTo>
                <a:lnTo>
                  <a:pt x="32638" y="0"/>
                </a:lnTo>
                <a:lnTo>
                  <a:pt x="31720" y="119644"/>
                </a:lnTo>
                <a:lnTo>
                  <a:pt x="31622" y="1323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33518" y="2039365"/>
            <a:ext cx="186154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DI</a:t>
            </a:r>
            <a:r>
              <a:rPr sz="2700" spc="-29" baseline="3034" dirty="0" smtClean="0">
                <a:latin typeface="Calibri"/>
                <a:cs typeface="Calibri"/>
              </a:rPr>
              <a:t>D</a:t>
            </a:r>
            <a:r>
              <a:rPr sz="2700" spc="-139" baseline="3034" dirty="0" smtClean="0">
                <a:latin typeface="Calibri"/>
                <a:cs typeface="Calibri"/>
              </a:rPr>
              <a:t>A</a:t>
            </a:r>
            <a:r>
              <a:rPr sz="2700" spc="1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TI</a:t>
            </a:r>
            <a:r>
              <a:rPr sz="2700" spc="-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O</a:t>
            </a:r>
            <a:r>
              <a:rPr sz="2700" spc="-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MI</a:t>
            </a:r>
            <a:r>
              <a:rPr sz="2700" spc="-4" baseline="3034" dirty="0" smtClean="0">
                <a:latin typeface="Calibri"/>
                <a:cs typeface="Calibri"/>
              </a:rPr>
              <a:t>R</a:t>
            </a:r>
            <a:r>
              <a:rPr sz="2700" spc="-139" baseline="3034" dirty="0" smtClean="0">
                <a:latin typeface="Calibri"/>
                <a:cs typeface="Calibri"/>
              </a:rPr>
              <a:t>A</a:t>
            </a:r>
            <a:r>
              <a:rPr sz="2700" spc="-50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74264" y="5389067"/>
            <a:ext cx="2872740" cy="1306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042" marR="72366">
              <a:lnSpc>
                <a:spcPts val="2197"/>
              </a:lnSpc>
              <a:spcBef>
                <a:spcPts val="310"/>
              </a:spcBef>
            </a:pPr>
            <a:r>
              <a:rPr sz="1800" spc="-4" dirty="0" smtClean="0">
                <a:latin typeface="Calibri"/>
                <a:cs typeface="Calibri"/>
              </a:rPr>
              <a:t>P</a:t>
            </a:r>
            <a:r>
              <a:rPr sz="1800" spc="-19" dirty="0" smtClean="0">
                <a:latin typeface="Calibri"/>
                <a:cs typeface="Calibri"/>
              </a:rPr>
              <a:t>R</a:t>
            </a:r>
            <a:r>
              <a:rPr sz="1800" spc="-29" dirty="0" smtClean="0">
                <a:latin typeface="Calibri"/>
                <a:cs typeface="Calibri"/>
              </a:rPr>
              <a:t>O</a:t>
            </a:r>
            <a:r>
              <a:rPr sz="1800" spc="9" dirty="0" smtClean="0">
                <a:latin typeface="Calibri"/>
                <a:cs typeface="Calibri"/>
              </a:rPr>
              <a:t>V</a:t>
            </a:r>
            <a:r>
              <a:rPr sz="1800" spc="0" dirty="0" smtClean="0">
                <a:latin typeface="Calibri"/>
                <a:cs typeface="Calibri"/>
              </a:rPr>
              <a:t>V</a:t>
            </a:r>
            <a:r>
              <a:rPr sz="1800" spc="-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DI</a:t>
            </a:r>
            <a:r>
              <a:rPr sz="1800" spc="-9" dirty="0" smtClean="0">
                <a:latin typeface="Calibri"/>
                <a:cs typeface="Calibri"/>
              </a:rPr>
              <a:t>M</a:t>
            </a:r>
            <a:r>
              <a:rPr sz="1800" spc="0" dirty="0" smtClean="0">
                <a:latin typeface="Calibri"/>
                <a:cs typeface="Calibri"/>
              </a:rPr>
              <a:t>EN</a:t>
            </a:r>
            <a:r>
              <a:rPr sz="1800" spc="-4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I </a:t>
            </a:r>
            <a:endParaRPr sz="1800" dirty="0">
              <a:latin typeface="Calibri"/>
              <a:cs typeface="Calibri"/>
            </a:endParaRPr>
          </a:p>
          <a:p>
            <a:pPr marL="82042" marR="72366">
              <a:lnSpc>
                <a:spcPts val="2197"/>
              </a:lnSpc>
            </a:pPr>
            <a:r>
              <a:rPr sz="1800" spc="-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4" dirty="0" smtClean="0">
                <a:latin typeface="Calibri"/>
                <a:cs typeface="Calibri"/>
              </a:rPr>
              <a:t>MP</a:t>
            </a:r>
            <a:r>
              <a:rPr sz="1800" spc="0" dirty="0" smtClean="0">
                <a:latin typeface="Calibri"/>
                <a:cs typeface="Calibri"/>
              </a:rPr>
              <a:t>EN</a:t>
            </a:r>
            <a:r>
              <a:rPr sz="1800" spc="-9" dirty="0" smtClean="0">
                <a:latin typeface="Calibri"/>
                <a:cs typeface="Calibri"/>
              </a:rPr>
              <a:t>S</a:t>
            </a:r>
            <a:r>
              <a:rPr sz="1800" spc="-139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TIVI</a:t>
            </a:r>
            <a:r>
              <a:rPr sz="1800" spc="-1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E </a:t>
            </a:r>
            <a:endParaRPr sz="1800" dirty="0">
              <a:latin typeface="Calibri"/>
              <a:cs typeface="Calibri"/>
            </a:endParaRPr>
          </a:p>
          <a:p>
            <a:pPr marL="82042" marR="72366">
              <a:lnSpc>
                <a:spcPts val="2197"/>
              </a:lnSpc>
            </a:pPr>
            <a:r>
              <a:rPr sz="1800" spc="0" dirty="0" smtClean="0">
                <a:latin typeface="Calibri"/>
                <a:cs typeface="Calibri"/>
              </a:rPr>
              <a:t>DISP</a:t>
            </a:r>
            <a:r>
              <a:rPr sz="1800" spc="-9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-9" dirty="0" smtClean="0">
                <a:latin typeface="Calibri"/>
                <a:cs typeface="Calibri"/>
              </a:rPr>
              <a:t>S</a:t>
            </a:r>
            <a:r>
              <a:rPr sz="1800" spc="-139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TIV</a:t>
            </a:r>
            <a:r>
              <a:rPr sz="1800" spc="4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-</a:t>
            </a:r>
            <a:r>
              <a:rPr sz="1800" spc="-19" dirty="0" smtClean="0">
                <a:latin typeface="Calibri"/>
                <a:cs typeface="Calibri"/>
              </a:rPr>
              <a:t> </a:t>
            </a:r>
            <a:r>
              <a:rPr sz="1800" spc="-4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IA</a:t>
            </a:r>
            <a:r>
              <a:rPr sz="1800" spc="4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O </a:t>
            </a:r>
            <a:endParaRPr sz="1800" dirty="0">
              <a:latin typeface="Calibri"/>
              <a:cs typeface="Calibri"/>
            </a:endParaRPr>
          </a:p>
          <a:p>
            <a:pPr marL="82042" marR="72366">
              <a:lnSpc>
                <a:spcPts val="2197"/>
              </a:lnSpc>
            </a:pPr>
            <a:r>
              <a:rPr sz="1800" spc="0" dirty="0" smtClean="0">
                <a:latin typeface="Calibri"/>
                <a:cs typeface="Calibri"/>
              </a:rPr>
              <a:t>DI</a:t>
            </a:r>
            <a:r>
              <a:rPr sz="1800" spc="-29" dirty="0" smtClean="0">
                <a:latin typeface="Calibri"/>
                <a:cs typeface="Calibri"/>
              </a:rPr>
              <a:t>D</a:t>
            </a:r>
            <a:r>
              <a:rPr sz="1800" spc="-139" dirty="0" smtClean="0">
                <a:latin typeface="Calibri"/>
                <a:cs typeface="Calibri"/>
              </a:rPr>
              <a:t>A</a:t>
            </a:r>
            <a:r>
              <a:rPr sz="1800" spc="19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TI</a:t>
            </a:r>
            <a:r>
              <a:rPr sz="1800" spc="-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14" dirty="0" smtClean="0">
                <a:latin typeface="Calibri"/>
                <a:cs typeface="Calibri"/>
              </a:rPr>
              <a:t> </a:t>
            </a:r>
            <a:r>
              <a:rPr sz="1800" spc="-4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-34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SONALIZ</a:t>
            </a:r>
            <a:r>
              <a:rPr sz="1800" spc="-14" dirty="0" smtClean="0">
                <a:latin typeface="Calibri"/>
                <a:cs typeface="Calibri"/>
              </a:rPr>
              <a:t>Z</a:t>
            </a:r>
            <a:r>
              <a:rPr sz="1800" spc="-139" dirty="0" smtClean="0">
                <a:latin typeface="Calibri"/>
                <a:cs typeface="Calibri"/>
              </a:rPr>
              <a:t>A</a:t>
            </a:r>
            <a:r>
              <a:rPr sz="1800" spc="-5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1532" y="4866322"/>
            <a:ext cx="5578094" cy="3486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042">
              <a:lnSpc>
                <a:spcPct val="101725"/>
              </a:lnSpc>
              <a:spcBef>
                <a:spcPts val="160"/>
              </a:spcBef>
            </a:pPr>
            <a:r>
              <a:rPr sz="1800" spc="-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4" dirty="0" smtClean="0">
                <a:latin typeface="Calibri"/>
                <a:cs typeface="Calibri"/>
              </a:rPr>
              <a:t>M</a:t>
            </a:r>
            <a:r>
              <a:rPr sz="1800" spc="0" dirty="0" smtClean="0">
                <a:latin typeface="Calibri"/>
                <a:cs typeface="Calibri"/>
              </a:rPr>
              <a:t>UNICAZIONE</a:t>
            </a:r>
            <a:r>
              <a:rPr sz="1800" spc="-3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</a:t>
            </a:r>
            <a:r>
              <a:rPr sz="1800" spc="-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LLA</a:t>
            </a:r>
            <a:r>
              <a:rPr sz="1800" spc="25" dirty="0" smtClean="0">
                <a:latin typeface="Calibri"/>
                <a:cs typeface="Calibri"/>
              </a:rPr>
              <a:t> </a:t>
            </a:r>
            <a:r>
              <a:rPr sz="1800" spc="-94" dirty="0" smtClean="0">
                <a:latin typeface="Calibri"/>
                <a:cs typeface="Calibri"/>
              </a:rPr>
              <a:t>F</a:t>
            </a:r>
            <a:r>
              <a:rPr sz="1800" spc="0" dirty="0" smtClean="0">
                <a:latin typeface="Calibri"/>
                <a:cs typeface="Calibri"/>
              </a:rPr>
              <a:t>AMI</a:t>
            </a:r>
            <a:r>
              <a:rPr sz="1800" spc="4" dirty="0" smtClean="0">
                <a:latin typeface="Calibri"/>
                <a:cs typeface="Calibri"/>
              </a:rPr>
              <a:t>G</a:t>
            </a:r>
            <a:r>
              <a:rPr sz="1800" spc="0" dirty="0" smtClean="0">
                <a:latin typeface="Calibri"/>
                <a:cs typeface="Calibri"/>
              </a:rPr>
              <a:t>LIA</a:t>
            </a:r>
            <a:r>
              <a:rPr sz="1800" spc="-1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ALLA </a:t>
            </a:r>
            <a:r>
              <a:rPr sz="1800" spc="4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CU</a:t>
            </a:r>
            <a:r>
              <a:rPr sz="1800" spc="-4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LA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94732" y="3820718"/>
            <a:ext cx="3265932" cy="587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550" marR="619337">
              <a:lnSpc>
                <a:spcPts val="2000"/>
              </a:lnSpc>
              <a:spcBef>
                <a:spcPts val="375"/>
              </a:spcBef>
            </a:pPr>
            <a:r>
              <a:rPr sz="1800" spc="0" dirty="0" smtClean="0">
                <a:latin typeface="Calibri"/>
                <a:cs typeface="Calibri"/>
              </a:rPr>
              <a:t>DI</a:t>
            </a:r>
            <a:r>
              <a:rPr sz="1800" spc="-9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G</a:t>
            </a:r>
            <a:r>
              <a:rPr sz="1800" spc="4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OSI-D</a:t>
            </a:r>
            <a:r>
              <a:rPr sz="1800" spc="-9" dirty="0" smtClean="0">
                <a:latin typeface="Calibri"/>
                <a:cs typeface="Calibri"/>
              </a:rPr>
              <a:t>O</a:t>
            </a:r>
            <a:r>
              <a:rPr sz="1800" spc="0" dirty="0" smtClean="0">
                <a:latin typeface="Calibri"/>
                <a:cs typeface="Calibri"/>
              </a:rPr>
              <a:t>CU</a:t>
            </a:r>
            <a:r>
              <a:rPr sz="1800" spc="-4" dirty="0" smtClean="0">
                <a:latin typeface="Calibri"/>
                <a:cs typeface="Calibri"/>
              </a:rPr>
              <a:t>M</a:t>
            </a:r>
            <a:r>
              <a:rPr sz="1800" spc="0" dirty="0" smtClean="0">
                <a:latin typeface="Calibri"/>
                <a:cs typeface="Calibri"/>
              </a:rPr>
              <a:t>EN</a:t>
            </a:r>
            <a:r>
              <a:rPr sz="1800" spc="-50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2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DI S</a:t>
            </a:r>
            <a:r>
              <a:rPr sz="1800" spc="-25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G</a:t>
            </a:r>
            <a:r>
              <a:rPr sz="1800" spc="4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ALAZIONE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0642" y="3820756"/>
            <a:ext cx="3461766" cy="5227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1648" marR="259609">
              <a:lnSpc>
                <a:spcPts val="2000"/>
              </a:lnSpc>
              <a:spcBef>
                <a:spcPts val="375"/>
              </a:spcBef>
            </a:pPr>
            <a:r>
              <a:rPr sz="1800" spc="-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4" dirty="0" smtClean="0">
                <a:latin typeface="Calibri"/>
                <a:cs typeface="Calibri"/>
              </a:rPr>
              <a:t>M</a:t>
            </a:r>
            <a:r>
              <a:rPr sz="1800" spc="0" dirty="0" smtClean="0">
                <a:latin typeface="Calibri"/>
                <a:cs typeface="Calibri"/>
              </a:rPr>
              <a:t>UNICAZIONE</a:t>
            </a:r>
            <a:r>
              <a:rPr sz="1800" spc="-3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</a:t>
            </a:r>
            <a:r>
              <a:rPr sz="1800" spc="-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LLA</a:t>
            </a:r>
            <a:r>
              <a:rPr sz="1800" spc="2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SCUOLA ALLA</a:t>
            </a:r>
            <a:r>
              <a:rPr sz="1800" spc="-4" dirty="0" smtClean="0">
                <a:latin typeface="Calibri"/>
                <a:cs typeface="Calibri"/>
              </a:rPr>
              <a:t> </a:t>
            </a:r>
            <a:r>
              <a:rPr sz="1800" spc="-94" dirty="0" smtClean="0">
                <a:latin typeface="Calibri"/>
                <a:cs typeface="Calibri"/>
              </a:rPr>
              <a:t>F</a:t>
            </a:r>
            <a:r>
              <a:rPr sz="1800" spc="0" dirty="0" smtClean="0">
                <a:latin typeface="Calibri"/>
                <a:cs typeface="Calibri"/>
              </a:rPr>
              <a:t>AMI</a:t>
            </a:r>
            <a:r>
              <a:rPr sz="1800" spc="4" dirty="0" smtClean="0">
                <a:latin typeface="Calibri"/>
                <a:cs typeface="Calibri"/>
              </a:rPr>
              <a:t>G</a:t>
            </a:r>
            <a:r>
              <a:rPr sz="1800" spc="0" dirty="0" smtClean="0">
                <a:latin typeface="Calibri"/>
                <a:cs typeface="Calibri"/>
              </a:rPr>
              <a:t>LIA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94732" y="2906255"/>
            <a:ext cx="2807969" cy="326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550">
              <a:lnSpc>
                <a:spcPct val="101725"/>
              </a:lnSpc>
              <a:spcBef>
                <a:spcPts val="160"/>
              </a:spcBef>
            </a:pPr>
            <a:r>
              <a:rPr sz="1800" spc="-4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-29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SI</a:t>
            </a:r>
            <a:r>
              <a:rPr sz="1800" spc="-4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TENTI</a:t>
            </a:r>
            <a:r>
              <a:rPr sz="1800" spc="-2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DIFF</a:t>
            </a:r>
            <a:r>
              <a:rPr sz="1800" spc="4" dirty="0" smtClean="0">
                <a:latin typeface="Calibri"/>
                <a:cs typeface="Calibri"/>
              </a:rPr>
              <a:t>I</a:t>
            </a:r>
            <a:r>
              <a:rPr sz="1800" spc="-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134" dirty="0" smtClean="0">
                <a:latin typeface="Calibri"/>
                <a:cs typeface="Calibri"/>
              </a:rPr>
              <a:t>L</a:t>
            </a:r>
            <a:r>
              <a:rPr sz="1800" spc="-144" dirty="0" smtClean="0">
                <a:latin typeface="Calibri"/>
                <a:cs typeface="Calibri"/>
              </a:rPr>
              <a:t>T</a:t>
            </a:r>
            <a:r>
              <a:rPr sz="1800" spc="-69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’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963668" y="1731060"/>
            <a:ext cx="3070097" cy="587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550">
              <a:lnSpc>
                <a:spcPct val="101725"/>
              </a:lnSpc>
              <a:spcBef>
                <a:spcPts val="160"/>
              </a:spcBef>
            </a:pPr>
            <a:r>
              <a:rPr sz="1800" spc="-139" dirty="0" smtClean="0">
                <a:latin typeface="Calibri"/>
                <a:cs typeface="Calibri"/>
              </a:rPr>
              <a:t>A</a:t>
            </a:r>
            <a:r>
              <a:rPr sz="1800" spc="19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TIVI</a:t>
            </a:r>
            <a:r>
              <a:rPr sz="1800" spc="-139" dirty="0" smtClean="0">
                <a:latin typeface="Calibri"/>
                <a:cs typeface="Calibri"/>
              </a:rPr>
              <a:t>T</a:t>
            </a:r>
            <a:r>
              <a:rPr sz="1800" spc="-69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’</a:t>
            </a:r>
            <a:r>
              <a:rPr sz="1800" spc="-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DI R</a:t>
            </a:r>
            <a:r>
              <a:rPr sz="1800" spc="-29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CU</a:t>
            </a:r>
            <a:r>
              <a:rPr sz="1800" spc="-9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-19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6476" y="1535264"/>
            <a:ext cx="2743200" cy="10441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1800" marR="99776">
              <a:lnSpc>
                <a:spcPts val="2197"/>
              </a:lnSpc>
              <a:spcBef>
                <a:spcPts val="305"/>
              </a:spcBef>
            </a:pPr>
            <a:r>
              <a:rPr sz="1800" spc="0" dirty="0" smtClean="0">
                <a:latin typeface="Calibri"/>
                <a:cs typeface="Calibri"/>
              </a:rPr>
              <a:t>INTE</a:t>
            </a:r>
            <a:r>
              <a:rPr sz="1800" spc="-29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VENTI</a:t>
            </a:r>
            <a:r>
              <a:rPr sz="1800" spc="-2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DI </a:t>
            </a:r>
            <a:endParaRPr sz="1800">
              <a:latin typeface="Calibri"/>
              <a:cs typeface="Calibri"/>
            </a:endParaRPr>
          </a:p>
          <a:p>
            <a:pPr marL="81800" marR="99776">
              <a:lnSpc>
                <a:spcPts val="2197"/>
              </a:lnSpc>
            </a:pPr>
            <a:r>
              <a:rPr sz="1800" spc="0" dirty="0" smtClean="0">
                <a:latin typeface="Calibri"/>
                <a:cs typeface="Calibri"/>
              </a:rPr>
              <a:t>IDENTIFIC</a:t>
            </a:r>
            <a:r>
              <a:rPr sz="1800" spc="4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ZIONE</a:t>
            </a:r>
            <a:r>
              <a:rPr sz="1800" spc="-39" dirty="0" smtClean="0">
                <a:latin typeface="Calibri"/>
                <a:cs typeface="Calibri"/>
              </a:rPr>
              <a:t> </a:t>
            </a:r>
            <a:r>
              <a:rPr sz="1800" spc="-4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R</a:t>
            </a:r>
            <a:r>
              <a:rPr sz="1800" spc="-34" dirty="0" smtClean="0">
                <a:latin typeface="Calibri"/>
                <a:cs typeface="Calibri"/>
              </a:rPr>
              <a:t>E</a:t>
            </a:r>
            <a:r>
              <a:rPr sz="1800" spc="-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OCE </a:t>
            </a:r>
            <a:endParaRPr sz="1800">
              <a:latin typeface="Calibri"/>
              <a:cs typeface="Calibri"/>
            </a:endParaRPr>
          </a:p>
          <a:p>
            <a:pPr marL="81800" marR="99776">
              <a:lnSpc>
                <a:spcPts val="2197"/>
              </a:lnSpc>
            </a:pPr>
            <a:r>
              <a:rPr sz="1800" spc="0" dirty="0" smtClean="0">
                <a:latin typeface="Calibri"/>
                <a:cs typeface="Calibri"/>
              </a:rPr>
              <a:t>DI CASI</a:t>
            </a:r>
            <a:r>
              <a:rPr sz="1800" spc="-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SOS</a:t>
            </a:r>
            <a:r>
              <a:rPr sz="1800" spc="-9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4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TI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28800" y="489635"/>
            <a:ext cx="5682234" cy="5875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7513">
              <a:lnSpc>
                <a:spcPct val="101725"/>
              </a:lnSpc>
              <a:spcBef>
                <a:spcPts val="110"/>
              </a:spcBef>
            </a:pP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200" b="1" spc="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H</a:t>
            </a:r>
            <a:r>
              <a:rPr sz="2200" b="1" spc="-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MA</a:t>
            </a:r>
            <a:r>
              <a:rPr sz="2200" b="1" spc="-7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2200" b="1" spc="-1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9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200" b="1" spc="-29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200" b="1" spc="-19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200" b="1" spc="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200" b="1" spc="4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200" b="1" spc="-71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2200" b="1" spc="-25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200" b="1" spc="-2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sz="2200" b="1" spc="-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200" b="1" spc="-1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200" b="1" spc="0" dirty="0" smtClean="0">
                <a:solidFill>
                  <a:srgbClr val="FF0000"/>
                </a:solidFill>
                <a:latin typeface="Calibri"/>
                <a:cs typeface="Calibri"/>
              </a:rPr>
              <a:t>A)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285724" y="1214374"/>
            <a:ext cx="2857525" cy="2643251"/>
          </a:xfrm>
          <a:custGeom>
            <a:avLst/>
            <a:gdLst/>
            <a:ahLst/>
            <a:cxnLst/>
            <a:rect l="l" t="t" r="r" b="b"/>
            <a:pathLst>
              <a:path w="2857525" h="2643251">
                <a:moveTo>
                  <a:pt x="0" y="440563"/>
                </a:moveTo>
                <a:lnTo>
                  <a:pt x="0" y="2202688"/>
                </a:lnTo>
                <a:lnTo>
                  <a:pt x="1460" y="2238823"/>
                </a:lnTo>
                <a:lnTo>
                  <a:pt x="12802" y="2308565"/>
                </a:lnTo>
                <a:lnTo>
                  <a:pt x="34619" y="2374181"/>
                </a:lnTo>
                <a:lnTo>
                  <a:pt x="66001" y="2434764"/>
                </a:lnTo>
                <a:lnTo>
                  <a:pt x="106043" y="2489408"/>
                </a:lnTo>
                <a:lnTo>
                  <a:pt x="153838" y="2537204"/>
                </a:lnTo>
                <a:lnTo>
                  <a:pt x="208479" y="2577248"/>
                </a:lnTo>
                <a:lnTo>
                  <a:pt x="269058" y="2608631"/>
                </a:lnTo>
                <a:lnTo>
                  <a:pt x="334669" y="2630447"/>
                </a:lnTo>
                <a:lnTo>
                  <a:pt x="404406" y="2641790"/>
                </a:lnTo>
                <a:lnTo>
                  <a:pt x="440537" y="2643251"/>
                </a:lnTo>
                <a:lnTo>
                  <a:pt x="2416962" y="2643251"/>
                </a:lnTo>
                <a:lnTo>
                  <a:pt x="2488427" y="2637485"/>
                </a:lnTo>
                <a:lnTo>
                  <a:pt x="2556220" y="2620792"/>
                </a:lnTo>
                <a:lnTo>
                  <a:pt x="2619433" y="2594079"/>
                </a:lnTo>
                <a:lnTo>
                  <a:pt x="2677160" y="2558252"/>
                </a:lnTo>
                <a:lnTo>
                  <a:pt x="2728493" y="2514219"/>
                </a:lnTo>
                <a:lnTo>
                  <a:pt x="2772526" y="2462885"/>
                </a:lnTo>
                <a:lnTo>
                  <a:pt x="2808353" y="2405159"/>
                </a:lnTo>
                <a:lnTo>
                  <a:pt x="2835066" y="2341946"/>
                </a:lnTo>
                <a:lnTo>
                  <a:pt x="2851759" y="2274153"/>
                </a:lnTo>
                <a:lnTo>
                  <a:pt x="2857525" y="2202688"/>
                </a:lnTo>
                <a:lnTo>
                  <a:pt x="2857525" y="440563"/>
                </a:lnTo>
                <a:lnTo>
                  <a:pt x="2851759" y="369097"/>
                </a:lnTo>
                <a:lnTo>
                  <a:pt x="2835066" y="301304"/>
                </a:lnTo>
                <a:lnTo>
                  <a:pt x="2808353" y="238091"/>
                </a:lnTo>
                <a:lnTo>
                  <a:pt x="2772526" y="180365"/>
                </a:lnTo>
                <a:lnTo>
                  <a:pt x="2728493" y="129032"/>
                </a:lnTo>
                <a:lnTo>
                  <a:pt x="2677160" y="84998"/>
                </a:lnTo>
                <a:lnTo>
                  <a:pt x="2619433" y="49171"/>
                </a:lnTo>
                <a:lnTo>
                  <a:pt x="2556220" y="22458"/>
                </a:lnTo>
                <a:lnTo>
                  <a:pt x="2488427" y="5765"/>
                </a:lnTo>
                <a:lnTo>
                  <a:pt x="2416962" y="0"/>
                </a:lnTo>
                <a:lnTo>
                  <a:pt x="440537" y="0"/>
                </a:lnTo>
                <a:lnTo>
                  <a:pt x="369079" y="5765"/>
                </a:lnTo>
                <a:lnTo>
                  <a:pt x="301291" y="22458"/>
                </a:lnTo>
                <a:lnTo>
                  <a:pt x="238083" y="49171"/>
                </a:lnTo>
                <a:lnTo>
                  <a:pt x="180359" y="84998"/>
                </a:lnTo>
                <a:lnTo>
                  <a:pt x="129028" y="129032"/>
                </a:lnTo>
                <a:lnTo>
                  <a:pt x="84996" y="180365"/>
                </a:lnTo>
                <a:lnTo>
                  <a:pt x="49171" y="238091"/>
                </a:lnTo>
                <a:lnTo>
                  <a:pt x="22458" y="301304"/>
                </a:lnTo>
                <a:lnTo>
                  <a:pt x="5765" y="369097"/>
                </a:lnTo>
                <a:lnTo>
                  <a:pt x="0" y="440563"/>
                </a:lnTo>
                <a:close/>
              </a:path>
            </a:pathLst>
          </a:custGeom>
          <a:solidFill>
            <a:srgbClr val="548E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85724" y="1214374"/>
            <a:ext cx="2857525" cy="2643251"/>
          </a:xfrm>
          <a:custGeom>
            <a:avLst/>
            <a:gdLst/>
            <a:ahLst/>
            <a:cxnLst/>
            <a:rect l="l" t="t" r="r" b="b"/>
            <a:pathLst>
              <a:path w="2857525" h="2643251">
                <a:moveTo>
                  <a:pt x="0" y="440563"/>
                </a:moveTo>
                <a:lnTo>
                  <a:pt x="1460" y="404427"/>
                </a:lnTo>
                <a:lnTo>
                  <a:pt x="5765" y="369097"/>
                </a:lnTo>
                <a:lnTo>
                  <a:pt x="12802" y="334685"/>
                </a:lnTo>
                <a:lnTo>
                  <a:pt x="22458" y="301304"/>
                </a:lnTo>
                <a:lnTo>
                  <a:pt x="34619" y="269069"/>
                </a:lnTo>
                <a:lnTo>
                  <a:pt x="49171" y="238091"/>
                </a:lnTo>
                <a:lnTo>
                  <a:pt x="66001" y="208486"/>
                </a:lnTo>
                <a:lnTo>
                  <a:pt x="84996" y="180365"/>
                </a:lnTo>
                <a:lnTo>
                  <a:pt x="106043" y="153842"/>
                </a:lnTo>
                <a:lnTo>
                  <a:pt x="129028" y="129032"/>
                </a:lnTo>
                <a:lnTo>
                  <a:pt x="153838" y="106046"/>
                </a:lnTo>
                <a:lnTo>
                  <a:pt x="180359" y="84998"/>
                </a:lnTo>
                <a:lnTo>
                  <a:pt x="208479" y="66002"/>
                </a:lnTo>
                <a:lnTo>
                  <a:pt x="238083" y="49171"/>
                </a:lnTo>
                <a:lnTo>
                  <a:pt x="269058" y="34619"/>
                </a:lnTo>
                <a:lnTo>
                  <a:pt x="301291" y="22458"/>
                </a:lnTo>
                <a:lnTo>
                  <a:pt x="334669" y="12803"/>
                </a:lnTo>
                <a:lnTo>
                  <a:pt x="369079" y="5765"/>
                </a:lnTo>
                <a:lnTo>
                  <a:pt x="404406" y="1460"/>
                </a:lnTo>
                <a:lnTo>
                  <a:pt x="440537" y="0"/>
                </a:lnTo>
                <a:lnTo>
                  <a:pt x="2416962" y="0"/>
                </a:lnTo>
                <a:lnTo>
                  <a:pt x="2453097" y="1460"/>
                </a:lnTo>
                <a:lnTo>
                  <a:pt x="2488427" y="5765"/>
                </a:lnTo>
                <a:lnTo>
                  <a:pt x="2522839" y="12803"/>
                </a:lnTo>
                <a:lnTo>
                  <a:pt x="2556220" y="22458"/>
                </a:lnTo>
                <a:lnTo>
                  <a:pt x="2588456" y="34619"/>
                </a:lnTo>
                <a:lnTo>
                  <a:pt x="2619433" y="49171"/>
                </a:lnTo>
                <a:lnTo>
                  <a:pt x="2649039" y="66002"/>
                </a:lnTo>
                <a:lnTo>
                  <a:pt x="2677160" y="84998"/>
                </a:lnTo>
                <a:lnTo>
                  <a:pt x="2703682" y="106046"/>
                </a:lnTo>
                <a:lnTo>
                  <a:pt x="2728493" y="129032"/>
                </a:lnTo>
                <a:lnTo>
                  <a:pt x="2751479" y="153842"/>
                </a:lnTo>
                <a:lnTo>
                  <a:pt x="2772526" y="180365"/>
                </a:lnTo>
                <a:lnTo>
                  <a:pt x="2791522" y="208486"/>
                </a:lnTo>
                <a:lnTo>
                  <a:pt x="2808353" y="238091"/>
                </a:lnTo>
                <a:lnTo>
                  <a:pt x="2822905" y="269069"/>
                </a:lnTo>
                <a:lnTo>
                  <a:pt x="2835066" y="301304"/>
                </a:lnTo>
                <a:lnTo>
                  <a:pt x="2844722" y="334685"/>
                </a:lnTo>
                <a:lnTo>
                  <a:pt x="2851759" y="369097"/>
                </a:lnTo>
                <a:lnTo>
                  <a:pt x="2856065" y="404427"/>
                </a:lnTo>
                <a:lnTo>
                  <a:pt x="2857525" y="440563"/>
                </a:lnTo>
                <a:lnTo>
                  <a:pt x="2857525" y="2202688"/>
                </a:lnTo>
                <a:lnTo>
                  <a:pt x="2856065" y="2238823"/>
                </a:lnTo>
                <a:lnTo>
                  <a:pt x="2851759" y="2274153"/>
                </a:lnTo>
                <a:lnTo>
                  <a:pt x="2844722" y="2308565"/>
                </a:lnTo>
                <a:lnTo>
                  <a:pt x="2835066" y="2341946"/>
                </a:lnTo>
                <a:lnTo>
                  <a:pt x="2822905" y="2374181"/>
                </a:lnTo>
                <a:lnTo>
                  <a:pt x="2808353" y="2405159"/>
                </a:lnTo>
                <a:lnTo>
                  <a:pt x="2791522" y="2434764"/>
                </a:lnTo>
                <a:lnTo>
                  <a:pt x="2772526" y="2462885"/>
                </a:lnTo>
                <a:lnTo>
                  <a:pt x="2751479" y="2489408"/>
                </a:lnTo>
                <a:lnTo>
                  <a:pt x="2728493" y="2514219"/>
                </a:lnTo>
                <a:lnTo>
                  <a:pt x="2703682" y="2537204"/>
                </a:lnTo>
                <a:lnTo>
                  <a:pt x="2677160" y="2558252"/>
                </a:lnTo>
                <a:lnTo>
                  <a:pt x="2649039" y="2577248"/>
                </a:lnTo>
                <a:lnTo>
                  <a:pt x="2619433" y="2594079"/>
                </a:lnTo>
                <a:lnTo>
                  <a:pt x="2588456" y="2608631"/>
                </a:lnTo>
                <a:lnTo>
                  <a:pt x="2556220" y="2620792"/>
                </a:lnTo>
                <a:lnTo>
                  <a:pt x="2522839" y="2630447"/>
                </a:lnTo>
                <a:lnTo>
                  <a:pt x="2488427" y="2637485"/>
                </a:lnTo>
                <a:lnTo>
                  <a:pt x="2453097" y="2641790"/>
                </a:lnTo>
                <a:lnTo>
                  <a:pt x="2416962" y="2643251"/>
                </a:lnTo>
                <a:lnTo>
                  <a:pt x="440537" y="2643251"/>
                </a:lnTo>
                <a:lnTo>
                  <a:pt x="404406" y="2641790"/>
                </a:lnTo>
                <a:lnTo>
                  <a:pt x="369079" y="2637485"/>
                </a:lnTo>
                <a:lnTo>
                  <a:pt x="334669" y="2630447"/>
                </a:lnTo>
                <a:lnTo>
                  <a:pt x="301291" y="2620792"/>
                </a:lnTo>
                <a:lnTo>
                  <a:pt x="269058" y="2608631"/>
                </a:lnTo>
                <a:lnTo>
                  <a:pt x="238083" y="2594079"/>
                </a:lnTo>
                <a:lnTo>
                  <a:pt x="208479" y="2577248"/>
                </a:lnTo>
                <a:lnTo>
                  <a:pt x="180359" y="2558252"/>
                </a:lnTo>
                <a:lnTo>
                  <a:pt x="153838" y="2537204"/>
                </a:lnTo>
                <a:lnTo>
                  <a:pt x="129028" y="2514219"/>
                </a:lnTo>
                <a:lnTo>
                  <a:pt x="106043" y="2489408"/>
                </a:lnTo>
                <a:lnTo>
                  <a:pt x="84996" y="2462885"/>
                </a:lnTo>
                <a:lnTo>
                  <a:pt x="66001" y="2434764"/>
                </a:lnTo>
                <a:lnTo>
                  <a:pt x="49171" y="2405159"/>
                </a:lnTo>
                <a:lnTo>
                  <a:pt x="34619" y="2374181"/>
                </a:lnTo>
                <a:lnTo>
                  <a:pt x="22458" y="2341946"/>
                </a:lnTo>
                <a:lnTo>
                  <a:pt x="12802" y="2308565"/>
                </a:lnTo>
                <a:lnTo>
                  <a:pt x="5765" y="2274153"/>
                </a:lnTo>
                <a:lnTo>
                  <a:pt x="1460" y="2238823"/>
                </a:lnTo>
                <a:lnTo>
                  <a:pt x="0" y="2202688"/>
                </a:lnTo>
                <a:lnTo>
                  <a:pt x="0" y="44056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57499" y="2286000"/>
            <a:ext cx="1857502" cy="642874"/>
          </a:xfrm>
          <a:custGeom>
            <a:avLst/>
            <a:gdLst/>
            <a:ahLst/>
            <a:cxnLst/>
            <a:rect l="l" t="t" r="r" b="b"/>
            <a:pathLst>
              <a:path w="1857502" h="642874">
                <a:moveTo>
                  <a:pt x="1535938" y="482219"/>
                </a:moveTo>
                <a:lnTo>
                  <a:pt x="1535938" y="642874"/>
                </a:lnTo>
                <a:lnTo>
                  <a:pt x="1857502" y="321437"/>
                </a:lnTo>
                <a:lnTo>
                  <a:pt x="1535938" y="0"/>
                </a:lnTo>
                <a:lnTo>
                  <a:pt x="1535938" y="160782"/>
                </a:lnTo>
                <a:lnTo>
                  <a:pt x="0" y="160782"/>
                </a:lnTo>
                <a:lnTo>
                  <a:pt x="0" y="482219"/>
                </a:lnTo>
                <a:lnTo>
                  <a:pt x="1535938" y="48221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57499" y="2286000"/>
            <a:ext cx="1857502" cy="642874"/>
          </a:xfrm>
          <a:custGeom>
            <a:avLst/>
            <a:gdLst/>
            <a:ahLst/>
            <a:cxnLst/>
            <a:rect l="l" t="t" r="r" b="b"/>
            <a:pathLst>
              <a:path w="1857502" h="642874">
                <a:moveTo>
                  <a:pt x="0" y="160782"/>
                </a:moveTo>
                <a:lnTo>
                  <a:pt x="1535938" y="160782"/>
                </a:lnTo>
                <a:lnTo>
                  <a:pt x="1535938" y="0"/>
                </a:lnTo>
                <a:lnTo>
                  <a:pt x="1857502" y="321437"/>
                </a:lnTo>
                <a:lnTo>
                  <a:pt x="1535938" y="642874"/>
                </a:lnTo>
                <a:lnTo>
                  <a:pt x="1535938" y="482219"/>
                </a:lnTo>
                <a:lnTo>
                  <a:pt x="0" y="482219"/>
                </a:lnTo>
                <a:lnTo>
                  <a:pt x="0" y="16078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500751" y="1143000"/>
            <a:ext cx="2500249" cy="2786126"/>
          </a:xfrm>
          <a:custGeom>
            <a:avLst/>
            <a:gdLst/>
            <a:ahLst/>
            <a:cxnLst/>
            <a:rect l="l" t="t" r="r" b="b"/>
            <a:pathLst>
              <a:path w="2500249" h="2786126">
                <a:moveTo>
                  <a:pt x="0" y="416687"/>
                </a:moveTo>
                <a:lnTo>
                  <a:pt x="0" y="2369312"/>
                </a:lnTo>
                <a:lnTo>
                  <a:pt x="1381" y="2403486"/>
                </a:lnTo>
                <a:lnTo>
                  <a:pt x="12110" y="2469452"/>
                </a:lnTo>
                <a:lnTo>
                  <a:pt x="32746" y="2531522"/>
                </a:lnTo>
                <a:lnTo>
                  <a:pt x="62430" y="2588838"/>
                </a:lnTo>
                <a:lnTo>
                  <a:pt x="100305" y="2640539"/>
                </a:lnTo>
                <a:lnTo>
                  <a:pt x="145513" y="2685766"/>
                </a:lnTo>
                <a:lnTo>
                  <a:pt x="197196" y="2723659"/>
                </a:lnTo>
                <a:lnTo>
                  <a:pt x="254496" y="2753360"/>
                </a:lnTo>
                <a:lnTo>
                  <a:pt x="316554" y="2774007"/>
                </a:lnTo>
                <a:lnTo>
                  <a:pt x="382512" y="2784743"/>
                </a:lnTo>
                <a:lnTo>
                  <a:pt x="416687" y="2786126"/>
                </a:lnTo>
                <a:lnTo>
                  <a:pt x="2083562" y="2786126"/>
                </a:lnTo>
                <a:lnTo>
                  <a:pt x="2151149" y="2780668"/>
                </a:lnTo>
                <a:lnTo>
                  <a:pt x="2215265" y="2764869"/>
                </a:lnTo>
                <a:lnTo>
                  <a:pt x="2275051" y="2739587"/>
                </a:lnTo>
                <a:lnTo>
                  <a:pt x="2329649" y="2705683"/>
                </a:lnTo>
                <a:lnTo>
                  <a:pt x="2378201" y="2664015"/>
                </a:lnTo>
                <a:lnTo>
                  <a:pt x="2419850" y="2615444"/>
                </a:lnTo>
                <a:lnTo>
                  <a:pt x="2453738" y="2560828"/>
                </a:lnTo>
                <a:lnTo>
                  <a:pt x="2479005" y="2501028"/>
                </a:lnTo>
                <a:lnTo>
                  <a:pt x="2494795" y="2436902"/>
                </a:lnTo>
                <a:lnTo>
                  <a:pt x="2500249" y="2369312"/>
                </a:lnTo>
                <a:lnTo>
                  <a:pt x="2500249" y="416687"/>
                </a:lnTo>
                <a:lnTo>
                  <a:pt x="2494795" y="349099"/>
                </a:lnTo>
                <a:lnTo>
                  <a:pt x="2479005" y="284983"/>
                </a:lnTo>
                <a:lnTo>
                  <a:pt x="2453738" y="225197"/>
                </a:lnTo>
                <a:lnTo>
                  <a:pt x="2419850" y="170599"/>
                </a:lnTo>
                <a:lnTo>
                  <a:pt x="2378201" y="122047"/>
                </a:lnTo>
                <a:lnTo>
                  <a:pt x="2329649" y="80398"/>
                </a:lnTo>
                <a:lnTo>
                  <a:pt x="2275051" y="46510"/>
                </a:lnTo>
                <a:lnTo>
                  <a:pt x="2215265" y="21243"/>
                </a:lnTo>
                <a:lnTo>
                  <a:pt x="2151149" y="5453"/>
                </a:lnTo>
                <a:lnTo>
                  <a:pt x="2083562" y="0"/>
                </a:lnTo>
                <a:lnTo>
                  <a:pt x="416687" y="0"/>
                </a:lnTo>
                <a:lnTo>
                  <a:pt x="349099" y="5453"/>
                </a:lnTo>
                <a:lnTo>
                  <a:pt x="284983" y="21243"/>
                </a:lnTo>
                <a:lnTo>
                  <a:pt x="225197" y="46510"/>
                </a:lnTo>
                <a:lnTo>
                  <a:pt x="170599" y="80398"/>
                </a:lnTo>
                <a:lnTo>
                  <a:pt x="122046" y="122047"/>
                </a:lnTo>
                <a:lnTo>
                  <a:pt x="80398" y="170599"/>
                </a:lnTo>
                <a:lnTo>
                  <a:pt x="46510" y="225197"/>
                </a:lnTo>
                <a:lnTo>
                  <a:pt x="21243" y="284983"/>
                </a:lnTo>
                <a:lnTo>
                  <a:pt x="5453" y="349099"/>
                </a:lnTo>
                <a:lnTo>
                  <a:pt x="0" y="416687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00751" y="1143000"/>
            <a:ext cx="2500249" cy="2786126"/>
          </a:xfrm>
          <a:custGeom>
            <a:avLst/>
            <a:gdLst/>
            <a:ahLst/>
            <a:cxnLst/>
            <a:rect l="l" t="t" r="r" b="b"/>
            <a:pathLst>
              <a:path w="2500249" h="2786126">
                <a:moveTo>
                  <a:pt x="0" y="416687"/>
                </a:moveTo>
                <a:lnTo>
                  <a:pt x="1381" y="382512"/>
                </a:lnTo>
                <a:lnTo>
                  <a:pt x="5453" y="349099"/>
                </a:lnTo>
                <a:lnTo>
                  <a:pt x="12110" y="316554"/>
                </a:lnTo>
                <a:lnTo>
                  <a:pt x="21243" y="284983"/>
                </a:lnTo>
                <a:lnTo>
                  <a:pt x="32746" y="254496"/>
                </a:lnTo>
                <a:lnTo>
                  <a:pt x="46510" y="225197"/>
                </a:lnTo>
                <a:lnTo>
                  <a:pt x="62430" y="197196"/>
                </a:lnTo>
                <a:lnTo>
                  <a:pt x="80398" y="170599"/>
                </a:lnTo>
                <a:lnTo>
                  <a:pt x="100305" y="145513"/>
                </a:lnTo>
                <a:lnTo>
                  <a:pt x="122046" y="122047"/>
                </a:lnTo>
                <a:lnTo>
                  <a:pt x="145513" y="100305"/>
                </a:lnTo>
                <a:lnTo>
                  <a:pt x="170599" y="80398"/>
                </a:lnTo>
                <a:lnTo>
                  <a:pt x="197196" y="62430"/>
                </a:lnTo>
                <a:lnTo>
                  <a:pt x="225197" y="46510"/>
                </a:lnTo>
                <a:lnTo>
                  <a:pt x="254496" y="32746"/>
                </a:lnTo>
                <a:lnTo>
                  <a:pt x="284983" y="21243"/>
                </a:lnTo>
                <a:lnTo>
                  <a:pt x="316554" y="12110"/>
                </a:lnTo>
                <a:lnTo>
                  <a:pt x="349099" y="5453"/>
                </a:lnTo>
                <a:lnTo>
                  <a:pt x="382512" y="1381"/>
                </a:lnTo>
                <a:lnTo>
                  <a:pt x="416687" y="0"/>
                </a:lnTo>
                <a:lnTo>
                  <a:pt x="2083562" y="0"/>
                </a:lnTo>
                <a:lnTo>
                  <a:pt x="2117736" y="1381"/>
                </a:lnTo>
                <a:lnTo>
                  <a:pt x="2151149" y="5453"/>
                </a:lnTo>
                <a:lnTo>
                  <a:pt x="2183694" y="12110"/>
                </a:lnTo>
                <a:lnTo>
                  <a:pt x="2215265" y="21243"/>
                </a:lnTo>
                <a:lnTo>
                  <a:pt x="2245752" y="32746"/>
                </a:lnTo>
                <a:lnTo>
                  <a:pt x="2275051" y="46510"/>
                </a:lnTo>
                <a:lnTo>
                  <a:pt x="2303052" y="62430"/>
                </a:lnTo>
                <a:lnTo>
                  <a:pt x="2329649" y="80398"/>
                </a:lnTo>
                <a:lnTo>
                  <a:pt x="2354735" y="100305"/>
                </a:lnTo>
                <a:lnTo>
                  <a:pt x="2378201" y="122047"/>
                </a:lnTo>
                <a:lnTo>
                  <a:pt x="2399943" y="145513"/>
                </a:lnTo>
                <a:lnTo>
                  <a:pt x="2419850" y="170599"/>
                </a:lnTo>
                <a:lnTo>
                  <a:pt x="2437818" y="197196"/>
                </a:lnTo>
                <a:lnTo>
                  <a:pt x="2453738" y="225197"/>
                </a:lnTo>
                <a:lnTo>
                  <a:pt x="2467502" y="254496"/>
                </a:lnTo>
                <a:lnTo>
                  <a:pt x="2479005" y="284983"/>
                </a:lnTo>
                <a:lnTo>
                  <a:pt x="2488138" y="316554"/>
                </a:lnTo>
                <a:lnTo>
                  <a:pt x="2494795" y="349099"/>
                </a:lnTo>
                <a:lnTo>
                  <a:pt x="2498867" y="382512"/>
                </a:lnTo>
                <a:lnTo>
                  <a:pt x="2500249" y="416687"/>
                </a:lnTo>
                <a:lnTo>
                  <a:pt x="2500249" y="2369312"/>
                </a:lnTo>
                <a:lnTo>
                  <a:pt x="2498867" y="2403486"/>
                </a:lnTo>
                <a:lnTo>
                  <a:pt x="2494795" y="2436902"/>
                </a:lnTo>
                <a:lnTo>
                  <a:pt x="2488138" y="2469452"/>
                </a:lnTo>
                <a:lnTo>
                  <a:pt x="2479005" y="2501028"/>
                </a:lnTo>
                <a:lnTo>
                  <a:pt x="2467502" y="2531522"/>
                </a:lnTo>
                <a:lnTo>
                  <a:pt x="2453738" y="2560828"/>
                </a:lnTo>
                <a:lnTo>
                  <a:pt x="2437818" y="2588838"/>
                </a:lnTo>
                <a:lnTo>
                  <a:pt x="2419850" y="2615444"/>
                </a:lnTo>
                <a:lnTo>
                  <a:pt x="2399943" y="2640539"/>
                </a:lnTo>
                <a:lnTo>
                  <a:pt x="2378201" y="2664015"/>
                </a:lnTo>
                <a:lnTo>
                  <a:pt x="2354735" y="2685766"/>
                </a:lnTo>
                <a:lnTo>
                  <a:pt x="2329649" y="2705683"/>
                </a:lnTo>
                <a:lnTo>
                  <a:pt x="2303052" y="2723659"/>
                </a:lnTo>
                <a:lnTo>
                  <a:pt x="2275051" y="2739587"/>
                </a:lnTo>
                <a:lnTo>
                  <a:pt x="2245752" y="2753360"/>
                </a:lnTo>
                <a:lnTo>
                  <a:pt x="2215265" y="2764869"/>
                </a:lnTo>
                <a:lnTo>
                  <a:pt x="2183694" y="2774007"/>
                </a:lnTo>
                <a:lnTo>
                  <a:pt x="2151149" y="2780668"/>
                </a:lnTo>
                <a:lnTo>
                  <a:pt x="2117736" y="2784743"/>
                </a:lnTo>
                <a:lnTo>
                  <a:pt x="2083562" y="2786126"/>
                </a:lnTo>
                <a:lnTo>
                  <a:pt x="416687" y="2786126"/>
                </a:lnTo>
                <a:lnTo>
                  <a:pt x="382512" y="2784743"/>
                </a:lnTo>
                <a:lnTo>
                  <a:pt x="349099" y="2780668"/>
                </a:lnTo>
                <a:lnTo>
                  <a:pt x="316554" y="2774007"/>
                </a:lnTo>
                <a:lnTo>
                  <a:pt x="284983" y="2764869"/>
                </a:lnTo>
                <a:lnTo>
                  <a:pt x="254496" y="2753360"/>
                </a:lnTo>
                <a:lnTo>
                  <a:pt x="225197" y="2739587"/>
                </a:lnTo>
                <a:lnTo>
                  <a:pt x="197196" y="2723659"/>
                </a:lnTo>
                <a:lnTo>
                  <a:pt x="170599" y="2705683"/>
                </a:lnTo>
                <a:lnTo>
                  <a:pt x="145513" y="2685766"/>
                </a:lnTo>
                <a:lnTo>
                  <a:pt x="122046" y="2664015"/>
                </a:lnTo>
                <a:lnTo>
                  <a:pt x="100305" y="2640539"/>
                </a:lnTo>
                <a:lnTo>
                  <a:pt x="80398" y="2615444"/>
                </a:lnTo>
                <a:lnTo>
                  <a:pt x="62430" y="2588838"/>
                </a:lnTo>
                <a:lnTo>
                  <a:pt x="46510" y="2560828"/>
                </a:lnTo>
                <a:lnTo>
                  <a:pt x="32746" y="2531522"/>
                </a:lnTo>
                <a:lnTo>
                  <a:pt x="21243" y="2501028"/>
                </a:lnTo>
                <a:lnTo>
                  <a:pt x="12110" y="2469452"/>
                </a:lnTo>
                <a:lnTo>
                  <a:pt x="5453" y="2436902"/>
                </a:lnTo>
                <a:lnTo>
                  <a:pt x="1381" y="2403486"/>
                </a:lnTo>
                <a:lnTo>
                  <a:pt x="0" y="2369312"/>
                </a:lnTo>
                <a:lnTo>
                  <a:pt x="0" y="416687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15000" y="4072001"/>
            <a:ext cx="357250" cy="714375"/>
          </a:xfrm>
          <a:custGeom>
            <a:avLst/>
            <a:gdLst/>
            <a:ahLst/>
            <a:cxnLst/>
            <a:rect l="l" t="t" r="r" b="b"/>
            <a:pathLst>
              <a:path w="357250" h="714375">
                <a:moveTo>
                  <a:pt x="178562" y="714375"/>
                </a:moveTo>
                <a:lnTo>
                  <a:pt x="357250" y="535686"/>
                </a:lnTo>
                <a:lnTo>
                  <a:pt x="267842" y="535686"/>
                </a:lnTo>
                <a:lnTo>
                  <a:pt x="267842" y="0"/>
                </a:lnTo>
                <a:lnTo>
                  <a:pt x="89280" y="0"/>
                </a:lnTo>
                <a:lnTo>
                  <a:pt x="89280" y="535686"/>
                </a:lnTo>
                <a:lnTo>
                  <a:pt x="0" y="535686"/>
                </a:lnTo>
                <a:lnTo>
                  <a:pt x="178562" y="71437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15000" y="4072001"/>
            <a:ext cx="357250" cy="714375"/>
          </a:xfrm>
          <a:custGeom>
            <a:avLst/>
            <a:gdLst/>
            <a:ahLst/>
            <a:cxnLst/>
            <a:rect l="l" t="t" r="r" b="b"/>
            <a:pathLst>
              <a:path w="357250" h="714375">
                <a:moveTo>
                  <a:pt x="0" y="535686"/>
                </a:moveTo>
                <a:lnTo>
                  <a:pt x="89280" y="535686"/>
                </a:lnTo>
                <a:lnTo>
                  <a:pt x="89280" y="0"/>
                </a:lnTo>
                <a:lnTo>
                  <a:pt x="267842" y="0"/>
                </a:lnTo>
                <a:lnTo>
                  <a:pt x="267842" y="535686"/>
                </a:lnTo>
                <a:lnTo>
                  <a:pt x="357250" y="535686"/>
                </a:lnTo>
                <a:lnTo>
                  <a:pt x="178562" y="714375"/>
                </a:lnTo>
                <a:lnTo>
                  <a:pt x="0" y="53568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57875" y="4929251"/>
            <a:ext cx="3000375" cy="1714461"/>
          </a:xfrm>
          <a:custGeom>
            <a:avLst/>
            <a:gdLst/>
            <a:ahLst/>
            <a:cxnLst/>
            <a:rect l="l" t="t" r="r" b="b"/>
            <a:pathLst>
              <a:path w="3000375" h="1714461">
                <a:moveTo>
                  <a:pt x="0" y="285750"/>
                </a:moveTo>
                <a:lnTo>
                  <a:pt x="0" y="1428699"/>
                </a:lnTo>
                <a:lnTo>
                  <a:pt x="946" y="1452136"/>
                </a:lnTo>
                <a:lnTo>
                  <a:pt x="8302" y="1497371"/>
                </a:lnTo>
                <a:lnTo>
                  <a:pt x="22449" y="1539931"/>
                </a:lnTo>
                <a:lnTo>
                  <a:pt x="42801" y="1579227"/>
                </a:lnTo>
                <a:lnTo>
                  <a:pt x="68769" y="1614670"/>
                </a:lnTo>
                <a:lnTo>
                  <a:pt x="99768" y="1645673"/>
                </a:lnTo>
                <a:lnTo>
                  <a:pt x="135208" y="1671648"/>
                </a:lnTo>
                <a:lnTo>
                  <a:pt x="174503" y="1692005"/>
                </a:lnTo>
                <a:lnTo>
                  <a:pt x="217066" y="1706156"/>
                </a:lnTo>
                <a:lnTo>
                  <a:pt x="262307" y="1713514"/>
                </a:lnTo>
                <a:lnTo>
                  <a:pt x="285750" y="1714461"/>
                </a:lnTo>
                <a:lnTo>
                  <a:pt x="2714625" y="1714461"/>
                </a:lnTo>
                <a:lnTo>
                  <a:pt x="2760986" y="1710721"/>
                </a:lnTo>
                <a:lnTo>
                  <a:pt x="2804961" y="1699893"/>
                </a:lnTo>
                <a:lnTo>
                  <a:pt x="2845963" y="1682565"/>
                </a:lnTo>
                <a:lnTo>
                  <a:pt x="2883404" y="1659326"/>
                </a:lnTo>
                <a:lnTo>
                  <a:pt x="2916697" y="1630764"/>
                </a:lnTo>
                <a:lnTo>
                  <a:pt x="2945254" y="1597467"/>
                </a:lnTo>
                <a:lnTo>
                  <a:pt x="2968488" y="1560023"/>
                </a:lnTo>
                <a:lnTo>
                  <a:pt x="2985811" y="1519022"/>
                </a:lnTo>
                <a:lnTo>
                  <a:pt x="2996636" y="1475051"/>
                </a:lnTo>
                <a:lnTo>
                  <a:pt x="3000375" y="1428699"/>
                </a:lnTo>
                <a:lnTo>
                  <a:pt x="3000375" y="285750"/>
                </a:lnTo>
                <a:lnTo>
                  <a:pt x="2996636" y="239388"/>
                </a:lnTo>
                <a:lnTo>
                  <a:pt x="2985811" y="195413"/>
                </a:lnTo>
                <a:lnTo>
                  <a:pt x="2968488" y="154411"/>
                </a:lnTo>
                <a:lnTo>
                  <a:pt x="2945254" y="116970"/>
                </a:lnTo>
                <a:lnTo>
                  <a:pt x="2916697" y="83677"/>
                </a:lnTo>
                <a:lnTo>
                  <a:pt x="2883404" y="55120"/>
                </a:lnTo>
                <a:lnTo>
                  <a:pt x="2845963" y="31886"/>
                </a:lnTo>
                <a:lnTo>
                  <a:pt x="2804961" y="14563"/>
                </a:lnTo>
                <a:lnTo>
                  <a:pt x="2760986" y="3738"/>
                </a:lnTo>
                <a:lnTo>
                  <a:pt x="2714625" y="0"/>
                </a:lnTo>
                <a:lnTo>
                  <a:pt x="285750" y="0"/>
                </a:lnTo>
                <a:lnTo>
                  <a:pt x="239388" y="3738"/>
                </a:lnTo>
                <a:lnTo>
                  <a:pt x="195413" y="14563"/>
                </a:lnTo>
                <a:lnTo>
                  <a:pt x="154411" y="31886"/>
                </a:lnTo>
                <a:lnTo>
                  <a:pt x="116970" y="55120"/>
                </a:lnTo>
                <a:lnTo>
                  <a:pt x="83677" y="83677"/>
                </a:lnTo>
                <a:lnTo>
                  <a:pt x="55120" y="116970"/>
                </a:lnTo>
                <a:lnTo>
                  <a:pt x="31886" y="154411"/>
                </a:lnTo>
                <a:lnTo>
                  <a:pt x="14563" y="195413"/>
                </a:lnTo>
                <a:lnTo>
                  <a:pt x="3738" y="239388"/>
                </a:lnTo>
                <a:lnTo>
                  <a:pt x="0" y="2857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857875" y="4929251"/>
            <a:ext cx="3000375" cy="1714461"/>
          </a:xfrm>
          <a:custGeom>
            <a:avLst/>
            <a:gdLst/>
            <a:ahLst/>
            <a:cxnLst/>
            <a:rect l="l" t="t" r="r" b="b"/>
            <a:pathLst>
              <a:path w="3000375" h="1714461">
                <a:moveTo>
                  <a:pt x="0" y="285750"/>
                </a:moveTo>
                <a:lnTo>
                  <a:pt x="946" y="262307"/>
                </a:lnTo>
                <a:lnTo>
                  <a:pt x="3738" y="239388"/>
                </a:lnTo>
                <a:lnTo>
                  <a:pt x="8302" y="217066"/>
                </a:lnTo>
                <a:lnTo>
                  <a:pt x="14563" y="195413"/>
                </a:lnTo>
                <a:lnTo>
                  <a:pt x="22449" y="174503"/>
                </a:lnTo>
                <a:lnTo>
                  <a:pt x="31886" y="154411"/>
                </a:lnTo>
                <a:lnTo>
                  <a:pt x="42801" y="135208"/>
                </a:lnTo>
                <a:lnTo>
                  <a:pt x="55120" y="116970"/>
                </a:lnTo>
                <a:lnTo>
                  <a:pt x="68769" y="99768"/>
                </a:lnTo>
                <a:lnTo>
                  <a:pt x="83677" y="83677"/>
                </a:lnTo>
                <a:lnTo>
                  <a:pt x="99768" y="68769"/>
                </a:lnTo>
                <a:lnTo>
                  <a:pt x="116970" y="55120"/>
                </a:lnTo>
                <a:lnTo>
                  <a:pt x="135208" y="42801"/>
                </a:lnTo>
                <a:lnTo>
                  <a:pt x="154411" y="31886"/>
                </a:lnTo>
                <a:lnTo>
                  <a:pt x="174503" y="22449"/>
                </a:lnTo>
                <a:lnTo>
                  <a:pt x="195413" y="14563"/>
                </a:lnTo>
                <a:lnTo>
                  <a:pt x="217066" y="8302"/>
                </a:lnTo>
                <a:lnTo>
                  <a:pt x="239388" y="3738"/>
                </a:lnTo>
                <a:lnTo>
                  <a:pt x="262307" y="946"/>
                </a:lnTo>
                <a:lnTo>
                  <a:pt x="285750" y="0"/>
                </a:lnTo>
                <a:lnTo>
                  <a:pt x="2714625" y="0"/>
                </a:lnTo>
                <a:lnTo>
                  <a:pt x="2738067" y="946"/>
                </a:lnTo>
                <a:lnTo>
                  <a:pt x="2760986" y="3738"/>
                </a:lnTo>
                <a:lnTo>
                  <a:pt x="2783308" y="8302"/>
                </a:lnTo>
                <a:lnTo>
                  <a:pt x="2804961" y="14563"/>
                </a:lnTo>
                <a:lnTo>
                  <a:pt x="2825871" y="22449"/>
                </a:lnTo>
                <a:lnTo>
                  <a:pt x="2845963" y="31886"/>
                </a:lnTo>
                <a:lnTo>
                  <a:pt x="2865166" y="42801"/>
                </a:lnTo>
                <a:lnTo>
                  <a:pt x="2883404" y="55120"/>
                </a:lnTo>
                <a:lnTo>
                  <a:pt x="2900606" y="68769"/>
                </a:lnTo>
                <a:lnTo>
                  <a:pt x="2916697" y="83677"/>
                </a:lnTo>
                <a:lnTo>
                  <a:pt x="2931605" y="99768"/>
                </a:lnTo>
                <a:lnTo>
                  <a:pt x="2945254" y="116970"/>
                </a:lnTo>
                <a:lnTo>
                  <a:pt x="2957573" y="135208"/>
                </a:lnTo>
                <a:lnTo>
                  <a:pt x="2968488" y="154411"/>
                </a:lnTo>
                <a:lnTo>
                  <a:pt x="2977925" y="174503"/>
                </a:lnTo>
                <a:lnTo>
                  <a:pt x="2985811" y="195413"/>
                </a:lnTo>
                <a:lnTo>
                  <a:pt x="2992072" y="217066"/>
                </a:lnTo>
                <a:lnTo>
                  <a:pt x="2996636" y="239388"/>
                </a:lnTo>
                <a:lnTo>
                  <a:pt x="2999428" y="262307"/>
                </a:lnTo>
                <a:lnTo>
                  <a:pt x="3000375" y="285750"/>
                </a:lnTo>
                <a:lnTo>
                  <a:pt x="3000375" y="1428699"/>
                </a:lnTo>
                <a:lnTo>
                  <a:pt x="2999428" y="1452136"/>
                </a:lnTo>
                <a:lnTo>
                  <a:pt x="2996636" y="1475051"/>
                </a:lnTo>
                <a:lnTo>
                  <a:pt x="2992072" y="1497371"/>
                </a:lnTo>
                <a:lnTo>
                  <a:pt x="2985811" y="1519022"/>
                </a:lnTo>
                <a:lnTo>
                  <a:pt x="2977925" y="1539931"/>
                </a:lnTo>
                <a:lnTo>
                  <a:pt x="2968488" y="1560023"/>
                </a:lnTo>
                <a:lnTo>
                  <a:pt x="2957573" y="1579227"/>
                </a:lnTo>
                <a:lnTo>
                  <a:pt x="2945254" y="1597467"/>
                </a:lnTo>
                <a:lnTo>
                  <a:pt x="2931605" y="1614670"/>
                </a:lnTo>
                <a:lnTo>
                  <a:pt x="2916697" y="1630764"/>
                </a:lnTo>
                <a:lnTo>
                  <a:pt x="2900606" y="1645673"/>
                </a:lnTo>
                <a:lnTo>
                  <a:pt x="2883404" y="1659326"/>
                </a:lnTo>
                <a:lnTo>
                  <a:pt x="2865166" y="1671648"/>
                </a:lnTo>
                <a:lnTo>
                  <a:pt x="2845963" y="1682565"/>
                </a:lnTo>
                <a:lnTo>
                  <a:pt x="2825871" y="1692005"/>
                </a:lnTo>
                <a:lnTo>
                  <a:pt x="2804961" y="1699893"/>
                </a:lnTo>
                <a:lnTo>
                  <a:pt x="2783308" y="1706156"/>
                </a:lnTo>
                <a:lnTo>
                  <a:pt x="2760986" y="1710721"/>
                </a:lnTo>
                <a:lnTo>
                  <a:pt x="2738067" y="1713514"/>
                </a:lnTo>
                <a:lnTo>
                  <a:pt x="2714625" y="1714461"/>
                </a:lnTo>
                <a:lnTo>
                  <a:pt x="285750" y="1714461"/>
                </a:lnTo>
                <a:lnTo>
                  <a:pt x="262307" y="1713514"/>
                </a:lnTo>
                <a:lnTo>
                  <a:pt x="239388" y="1710721"/>
                </a:lnTo>
                <a:lnTo>
                  <a:pt x="217066" y="1706156"/>
                </a:lnTo>
                <a:lnTo>
                  <a:pt x="195413" y="1699893"/>
                </a:lnTo>
                <a:lnTo>
                  <a:pt x="174503" y="1692005"/>
                </a:lnTo>
                <a:lnTo>
                  <a:pt x="154411" y="1682565"/>
                </a:lnTo>
                <a:lnTo>
                  <a:pt x="135208" y="1671648"/>
                </a:lnTo>
                <a:lnTo>
                  <a:pt x="116970" y="1659326"/>
                </a:lnTo>
                <a:lnTo>
                  <a:pt x="99768" y="1645673"/>
                </a:lnTo>
                <a:lnTo>
                  <a:pt x="83677" y="1630764"/>
                </a:lnTo>
                <a:lnTo>
                  <a:pt x="68769" y="1614670"/>
                </a:lnTo>
                <a:lnTo>
                  <a:pt x="55120" y="1597467"/>
                </a:lnTo>
                <a:lnTo>
                  <a:pt x="42801" y="1579227"/>
                </a:lnTo>
                <a:lnTo>
                  <a:pt x="31886" y="1560023"/>
                </a:lnTo>
                <a:lnTo>
                  <a:pt x="22449" y="1539931"/>
                </a:lnTo>
                <a:lnTo>
                  <a:pt x="14563" y="1519022"/>
                </a:lnTo>
                <a:lnTo>
                  <a:pt x="8302" y="1497371"/>
                </a:lnTo>
                <a:lnTo>
                  <a:pt x="3738" y="1475051"/>
                </a:lnTo>
                <a:lnTo>
                  <a:pt x="946" y="1452136"/>
                </a:lnTo>
                <a:lnTo>
                  <a:pt x="0" y="1428699"/>
                </a:lnTo>
                <a:lnTo>
                  <a:pt x="0" y="285750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14349" y="214249"/>
            <a:ext cx="7358151" cy="785876"/>
          </a:xfrm>
          <a:custGeom>
            <a:avLst/>
            <a:gdLst/>
            <a:ahLst/>
            <a:cxnLst/>
            <a:rect l="l" t="t" r="r" b="b"/>
            <a:pathLst>
              <a:path w="7358151" h="785876">
                <a:moveTo>
                  <a:pt x="0" y="131064"/>
                </a:moveTo>
                <a:lnTo>
                  <a:pt x="0" y="654938"/>
                </a:lnTo>
                <a:lnTo>
                  <a:pt x="277" y="663533"/>
                </a:lnTo>
                <a:lnTo>
                  <a:pt x="9951" y="705070"/>
                </a:lnTo>
                <a:lnTo>
                  <a:pt x="31710" y="740344"/>
                </a:lnTo>
                <a:lnTo>
                  <a:pt x="63209" y="766999"/>
                </a:lnTo>
                <a:lnTo>
                  <a:pt x="102100" y="782681"/>
                </a:lnTo>
                <a:lnTo>
                  <a:pt x="130975" y="785876"/>
                </a:lnTo>
                <a:lnTo>
                  <a:pt x="7227087" y="785876"/>
                </a:lnTo>
                <a:lnTo>
                  <a:pt x="7277339" y="775900"/>
                </a:lnTo>
                <a:lnTo>
                  <a:pt x="7312627" y="754131"/>
                </a:lnTo>
                <a:lnTo>
                  <a:pt x="7339282" y="722639"/>
                </a:lnTo>
                <a:lnTo>
                  <a:pt x="7354958" y="683778"/>
                </a:lnTo>
                <a:lnTo>
                  <a:pt x="7358151" y="654938"/>
                </a:lnTo>
                <a:lnTo>
                  <a:pt x="7358151" y="131064"/>
                </a:lnTo>
                <a:lnTo>
                  <a:pt x="7348144" y="80742"/>
                </a:lnTo>
                <a:lnTo>
                  <a:pt x="7326360" y="45483"/>
                </a:lnTo>
                <a:lnTo>
                  <a:pt x="7294850" y="18851"/>
                </a:lnTo>
                <a:lnTo>
                  <a:pt x="7255959" y="3189"/>
                </a:lnTo>
                <a:lnTo>
                  <a:pt x="7227087" y="0"/>
                </a:lnTo>
                <a:lnTo>
                  <a:pt x="130975" y="0"/>
                </a:lnTo>
                <a:lnTo>
                  <a:pt x="80736" y="9986"/>
                </a:lnTo>
                <a:lnTo>
                  <a:pt x="45481" y="31766"/>
                </a:lnTo>
                <a:lnTo>
                  <a:pt x="18851" y="63280"/>
                </a:lnTo>
                <a:lnTo>
                  <a:pt x="3189" y="102182"/>
                </a:lnTo>
                <a:lnTo>
                  <a:pt x="0" y="131064"/>
                </a:lnTo>
                <a:close/>
              </a:path>
            </a:pathLst>
          </a:custGeom>
          <a:solidFill>
            <a:srgbClr val="E36C0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4349" y="214249"/>
            <a:ext cx="7358151" cy="785876"/>
          </a:xfrm>
          <a:custGeom>
            <a:avLst/>
            <a:gdLst/>
            <a:ahLst/>
            <a:cxnLst/>
            <a:rect l="l" t="t" r="r" b="b"/>
            <a:pathLst>
              <a:path w="7358151" h="785876">
                <a:moveTo>
                  <a:pt x="0" y="131064"/>
                </a:moveTo>
                <a:lnTo>
                  <a:pt x="811" y="116386"/>
                </a:lnTo>
                <a:lnTo>
                  <a:pt x="3189" y="102182"/>
                </a:lnTo>
                <a:lnTo>
                  <a:pt x="7046" y="88539"/>
                </a:lnTo>
                <a:lnTo>
                  <a:pt x="12296" y="75542"/>
                </a:lnTo>
                <a:lnTo>
                  <a:pt x="18851" y="63280"/>
                </a:lnTo>
                <a:lnTo>
                  <a:pt x="26625" y="51839"/>
                </a:lnTo>
                <a:lnTo>
                  <a:pt x="35530" y="41305"/>
                </a:lnTo>
                <a:lnTo>
                  <a:pt x="45481" y="31766"/>
                </a:lnTo>
                <a:lnTo>
                  <a:pt x="56390" y="23309"/>
                </a:lnTo>
                <a:lnTo>
                  <a:pt x="68171" y="16020"/>
                </a:lnTo>
                <a:lnTo>
                  <a:pt x="80736" y="9986"/>
                </a:lnTo>
                <a:lnTo>
                  <a:pt x="94000" y="5294"/>
                </a:lnTo>
                <a:lnTo>
                  <a:pt x="107874" y="2031"/>
                </a:lnTo>
                <a:lnTo>
                  <a:pt x="122273" y="284"/>
                </a:lnTo>
                <a:lnTo>
                  <a:pt x="130975" y="0"/>
                </a:lnTo>
                <a:lnTo>
                  <a:pt x="7227087" y="0"/>
                </a:lnTo>
                <a:lnTo>
                  <a:pt x="7241759" y="811"/>
                </a:lnTo>
                <a:lnTo>
                  <a:pt x="7255959" y="3189"/>
                </a:lnTo>
                <a:lnTo>
                  <a:pt x="7269598" y="7046"/>
                </a:lnTo>
                <a:lnTo>
                  <a:pt x="7282591" y="12296"/>
                </a:lnTo>
                <a:lnTo>
                  <a:pt x="7294850" y="18851"/>
                </a:lnTo>
                <a:lnTo>
                  <a:pt x="7306289" y="26625"/>
                </a:lnTo>
                <a:lnTo>
                  <a:pt x="7316821" y="35532"/>
                </a:lnTo>
                <a:lnTo>
                  <a:pt x="7326360" y="45483"/>
                </a:lnTo>
                <a:lnTo>
                  <a:pt x="7334817" y="56393"/>
                </a:lnTo>
                <a:lnTo>
                  <a:pt x="7342108" y="68175"/>
                </a:lnTo>
                <a:lnTo>
                  <a:pt x="7348144" y="80742"/>
                </a:lnTo>
                <a:lnTo>
                  <a:pt x="7352840" y="94008"/>
                </a:lnTo>
                <a:lnTo>
                  <a:pt x="7356108" y="107884"/>
                </a:lnTo>
                <a:lnTo>
                  <a:pt x="7357862" y="122286"/>
                </a:lnTo>
                <a:lnTo>
                  <a:pt x="7358151" y="131064"/>
                </a:lnTo>
                <a:lnTo>
                  <a:pt x="7358151" y="654938"/>
                </a:lnTo>
                <a:lnTo>
                  <a:pt x="7357338" y="669594"/>
                </a:lnTo>
                <a:lnTo>
                  <a:pt x="7354958" y="683778"/>
                </a:lnTo>
                <a:lnTo>
                  <a:pt x="7351097" y="697406"/>
                </a:lnTo>
                <a:lnTo>
                  <a:pt x="7345843" y="710388"/>
                </a:lnTo>
                <a:lnTo>
                  <a:pt x="7339282" y="722639"/>
                </a:lnTo>
                <a:lnTo>
                  <a:pt x="7331501" y="734072"/>
                </a:lnTo>
                <a:lnTo>
                  <a:pt x="7322587" y="744598"/>
                </a:lnTo>
                <a:lnTo>
                  <a:pt x="7312627" y="754131"/>
                </a:lnTo>
                <a:lnTo>
                  <a:pt x="7301708" y="762584"/>
                </a:lnTo>
                <a:lnTo>
                  <a:pt x="7289916" y="769869"/>
                </a:lnTo>
                <a:lnTo>
                  <a:pt x="7277339" y="775900"/>
                </a:lnTo>
                <a:lnTo>
                  <a:pt x="7264064" y="780589"/>
                </a:lnTo>
                <a:lnTo>
                  <a:pt x="7250177" y="783849"/>
                </a:lnTo>
                <a:lnTo>
                  <a:pt x="7235765" y="785593"/>
                </a:lnTo>
                <a:lnTo>
                  <a:pt x="7227087" y="785876"/>
                </a:lnTo>
                <a:lnTo>
                  <a:pt x="130975" y="785876"/>
                </a:lnTo>
                <a:lnTo>
                  <a:pt x="116301" y="785062"/>
                </a:lnTo>
                <a:lnTo>
                  <a:pt x="102100" y="782681"/>
                </a:lnTo>
                <a:lnTo>
                  <a:pt x="88460" y="778818"/>
                </a:lnTo>
                <a:lnTo>
                  <a:pt x="75467" y="773562"/>
                </a:lnTo>
                <a:lnTo>
                  <a:pt x="63209" y="766999"/>
                </a:lnTo>
                <a:lnTo>
                  <a:pt x="51772" y="759217"/>
                </a:lnTo>
                <a:lnTo>
                  <a:pt x="41244" y="750303"/>
                </a:lnTo>
                <a:lnTo>
                  <a:pt x="31710" y="740344"/>
                </a:lnTo>
                <a:lnTo>
                  <a:pt x="23259" y="729427"/>
                </a:lnTo>
                <a:lnTo>
                  <a:pt x="15977" y="717640"/>
                </a:lnTo>
                <a:lnTo>
                  <a:pt x="9951" y="705070"/>
                </a:lnTo>
                <a:lnTo>
                  <a:pt x="5267" y="691804"/>
                </a:lnTo>
                <a:lnTo>
                  <a:pt x="2014" y="677929"/>
                </a:lnTo>
                <a:lnTo>
                  <a:pt x="277" y="663533"/>
                </a:lnTo>
                <a:lnTo>
                  <a:pt x="0" y="654938"/>
                </a:lnTo>
                <a:lnTo>
                  <a:pt x="0" y="13106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71474" y="4572000"/>
            <a:ext cx="5072151" cy="2071712"/>
          </a:xfrm>
          <a:custGeom>
            <a:avLst/>
            <a:gdLst/>
            <a:ahLst/>
            <a:cxnLst/>
            <a:rect l="l" t="t" r="r" b="b"/>
            <a:pathLst>
              <a:path w="5072151" h="2071712">
                <a:moveTo>
                  <a:pt x="0" y="345313"/>
                </a:moveTo>
                <a:lnTo>
                  <a:pt x="0" y="1726412"/>
                </a:lnTo>
                <a:lnTo>
                  <a:pt x="1144" y="1754732"/>
                </a:lnTo>
                <a:lnTo>
                  <a:pt x="10034" y="1809391"/>
                </a:lnTo>
                <a:lnTo>
                  <a:pt x="27133" y="1860818"/>
                </a:lnTo>
                <a:lnTo>
                  <a:pt x="51730" y="1908301"/>
                </a:lnTo>
                <a:lnTo>
                  <a:pt x="83114" y="1951129"/>
                </a:lnTo>
                <a:lnTo>
                  <a:pt x="120575" y="1988592"/>
                </a:lnTo>
                <a:lnTo>
                  <a:pt x="163402" y="2019978"/>
                </a:lnTo>
                <a:lnTo>
                  <a:pt x="210883" y="2044577"/>
                </a:lnTo>
                <a:lnTo>
                  <a:pt x="262309" y="2061677"/>
                </a:lnTo>
                <a:lnTo>
                  <a:pt x="316967" y="2070568"/>
                </a:lnTo>
                <a:lnTo>
                  <a:pt x="345287" y="2071712"/>
                </a:lnTo>
                <a:lnTo>
                  <a:pt x="4726838" y="2071712"/>
                </a:lnTo>
                <a:lnTo>
                  <a:pt x="4782829" y="2067193"/>
                </a:lnTo>
                <a:lnTo>
                  <a:pt x="4835951" y="2054109"/>
                </a:lnTo>
                <a:lnTo>
                  <a:pt x="4885492" y="2033170"/>
                </a:lnTo>
                <a:lnTo>
                  <a:pt x="4930739" y="2005089"/>
                </a:lnTo>
                <a:lnTo>
                  <a:pt x="4970980" y="1970576"/>
                </a:lnTo>
                <a:lnTo>
                  <a:pt x="5005501" y="1930342"/>
                </a:lnTo>
                <a:lnTo>
                  <a:pt x="5033592" y="1885097"/>
                </a:lnTo>
                <a:lnTo>
                  <a:pt x="5054539" y="1835553"/>
                </a:lnTo>
                <a:lnTo>
                  <a:pt x="5067629" y="1782421"/>
                </a:lnTo>
                <a:lnTo>
                  <a:pt x="5072151" y="1726412"/>
                </a:lnTo>
                <a:lnTo>
                  <a:pt x="5072151" y="345313"/>
                </a:lnTo>
                <a:lnTo>
                  <a:pt x="5067629" y="289291"/>
                </a:lnTo>
                <a:lnTo>
                  <a:pt x="5054539" y="236150"/>
                </a:lnTo>
                <a:lnTo>
                  <a:pt x="5033592" y="186602"/>
                </a:lnTo>
                <a:lnTo>
                  <a:pt x="5005501" y="141357"/>
                </a:lnTo>
                <a:lnTo>
                  <a:pt x="4970980" y="101123"/>
                </a:lnTo>
                <a:lnTo>
                  <a:pt x="4930739" y="66613"/>
                </a:lnTo>
                <a:lnTo>
                  <a:pt x="4885492" y="38535"/>
                </a:lnTo>
                <a:lnTo>
                  <a:pt x="4835951" y="17600"/>
                </a:lnTo>
                <a:lnTo>
                  <a:pt x="4782829" y="4518"/>
                </a:lnTo>
                <a:lnTo>
                  <a:pt x="4726838" y="0"/>
                </a:lnTo>
                <a:lnTo>
                  <a:pt x="345287" y="0"/>
                </a:lnTo>
                <a:lnTo>
                  <a:pt x="289278" y="4518"/>
                </a:lnTo>
                <a:lnTo>
                  <a:pt x="236147" y="17600"/>
                </a:lnTo>
                <a:lnTo>
                  <a:pt x="186605" y="38535"/>
                </a:lnTo>
                <a:lnTo>
                  <a:pt x="141362" y="66613"/>
                </a:lnTo>
                <a:lnTo>
                  <a:pt x="101130" y="101123"/>
                </a:lnTo>
                <a:lnTo>
                  <a:pt x="66618" y="141357"/>
                </a:lnTo>
                <a:lnTo>
                  <a:pt x="38539" y="186602"/>
                </a:lnTo>
                <a:lnTo>
                  <a:pt x="17602" y="236150"/>
                </a:lnTo>
                <a:lnTo>
                  <a:pt x="4519" y="289291"/>
                </a:lnTo>
                <a:lnTo>
                  <a:pt x="0" y="34531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1474" y="4572000"/>
            <a:ext cx="5072151" cy="2071712"/>
          </a:xfrm>
          <a:custGeom>
            <a:avLst/>
            <a:gdLst/>
            <a:ahLst/>
            <a:cxnLst/>
            <a:rect l="l" t="t" r="r" b="b"/>
            <a:pathLst>
              <a:path w="5072151" h="2071712">
                <a:moveTo>
                  <a:pt x="0" y="345313"/>
                </a:moveTo>
                <a:lnTo>
                  <a:pt x="1144" y="316986"/>
                </a:lnTo>
                <a:lnTo>
                  <a:pt x="4519" y="289291"/>
                </a:lnTo>
                <a:lnTo>
                  <a:pt x="10034" y="262316"/>
                </a:lnTo>
                <a:lnTo>
                  <a:pt x="17602" y="236150"/>
                </a:lnTo>
                <a:lnTo>
                  <a:pt x="27133" y="210883"/>
                </a:lnTo>
                <a:lnTo>
                  <a:pt x="38539" y="186602"/>
                </a:lnTo>
                <a:lnTo>
                  <a:pt x="51730" y="163397"/>
                </a:lnTo>
                <a:lnTo>
                  <a:pt x="66618" y="141357"/>
                </a:lnTo>
                <a:lnTo>
                  <a:pt x="83114" y="120569"/>
                </a:lnTo>
                <a:lnTo>
                  <a:pt x="101130" y="101123"/>
                </a:lnTo>
                <a:lnTo>
                  <a:pt x="120575" y="83108"/>
                </a:lnTo>
                <a:lnTo>
                  <a:pt x="141362" y="66613"/>
                </a:lnTo>
                <a:lnTo>
                  <a:pt x="163402" y="51725"/>
                </a:lnTo>
                <a:lnTo>
                  <a:pt x="186605" y="38535"/>
                </a:lnTo>
                <a:lnTo>
                  <a:pt x="210883" y="27130"/>
                </a:lnTo>
                <a:lnTo>
                  <a:pt x="236147" y="17600"/>
                </a:lnTo>
                <a:lnTo>
                  <a:pt x="262309" y="10033"/>
                </a:lnTo>
                <a:lnTo>
                  <a:pt x="289278" y="4518"/>
                </a:lnTo>
                <a:lnTo>
                  <a:pt x="316967" y="1144"/>
                </a:lnTo>
                <a:lnTo>
                  <a:pt x="345287" y="0"/>
                </a:lnTo>
                <a:lnTo>
                  <a:pt x="4726838" y="0"/>
                </a:lnTo>
                <a:lnTo>
                  <a:pt x="4755148" y="1144"/>
                </a:lnTo>
                <a:lnTo>
                  <a:pt x="4782829" y="4518"/>
                </a:lnTo>
                <a:lnTo>
                  <a:pt x="4809793" y="10033"/>
                </a:lnTo>
                <a:lnTo>
                  <a:pt x="4835951" y="17600"/>
                </a:lnTo>
                <a:lnTo>
                  <a:pt x="4861214" y="27130"/>
                </a:lnTo>
                <a:lnTo>
                  <a:pt x="4885492" y="38535"/>
                </a:lnTo>
                <a:lnTo>
                  <a:pt x="4908697" y="51725"/>
                </a:lnTo>
                <a:lnTo>
                  <a:pt x="4930739" y="66613"/>
                </a:lnTo>
                <a:lnTo>
                  <a:pt x="4951530" y="83108"/>
                </a:lnTo>
                <a:lnTo>
                  <a:pt x="4970980" y="101123"/>
                </a:lnTo>
                <a:lnTo>
                  <a:pt x="4989000" y="120569"/>
                </a:lnTo>
                <a:lnTo>
                  <a:pt x="5005501" y="141357"/>
                </a:lnTo>
                <a:lnTo>
                  <a:pt x="5020395" y="163397"/>
                </a:lnTo>
                <a:lnTo>
                  <a:pt x="5033592" y="186602"/>
                </a:lnTo>
                <a:lnTo>
                  <a:pt x="5045003" y="210883"/>
                </a:lnTo>
                <a:lnTo>
                  <a:pt x="5054539" y="236150"/>
                </a:lnTo>
                <a:lnTo>
                  <a:pt x="5062110" y="262316"/>
                </a:lnTo>
                <a:lnTo>
                  <a:pt x="5067629" y="289291"/>
                </a:lnTo>
                <a:lnTo>
                  <a:pt x="5071006" y="316986"/>
                </a:lnTo>
                <a:lnTo>
                  <a:pt x="5072151" y="345313"/>
                </a:lnTo>
                <a:lnTo>
                  <a:pt x="5072151" y="1726412"/>
                </a:lnTo>
                <a:lnTo>
                  <a:pt x="5071006" y="1754732"/>
                </a:lnTo>
                <a:lnTo>
                  <a:pt x="5067629" y="1782421"/>
                </a:lnTo>
                <a:lnTo>
                  <a:pt x="5062110" y="1809391"/>
                </a:lnTo>
                <a:lnTo>
                  <a:pt x="5054539" y="1835553"/>
                </a:lnTo>
                <a:lnTo>
                  <a:pt x="5045003" y="1860818"/>
                </a:lnTo>
                <a:lnTo>
                  <a:pt x="5033592" y="1885097"/>
                </a:lnTo>
                <a:lnTo>
                  <a:pt x="5020395" y="1908301"/>
                </a:lnTo>
                <a:lnTo>
                  <a:pt x="5005501" y="1930342"/>
                </a:lnTo>
                <a:lnTo>
                  <a:pt x="4989000" y="1951129"/>
                </a:lnTo>
                <a:lnTo>
                  <a:pt x="4970980" y="1970576"/>
                </a:lnTo>
                <a:lnTo>
                  <a:pt x="4951530" y="1988592"/>
                </a:lnTo>
                <a:lnTo>
                  <a:pt x="4930739" y="2005089"/>
                </a:lnTo>
                <a:lnTo>
                  <a:pt x="4908697" y="2019978"/>
                </a:lnTo>
                <a:lnTo>
                  <a:pt x="4885492" y="2033170"/>
                </a:lnTo>
                <a:lnTo>
                  <a:pt x="4861214" y="2044577"/>
                </a:lnTo>
                <a:lnTo>
                  <a:pt x="4835951" y="2054109"/>
                </a:lnTo>
                <a:lnTo>
                  <a:pt x="4809793" y="2061677"/>
                </a:lnTo>
                <a:lnTo>
                  <a:pt x="4782829" y="2067193"/>
                </a:lnTo>
                <a:lnTo>
                  <a:pt x="4755148" y="2070568"/>
                </a:lnTo>
                <a:lnTo>
                  <a:pt x="4726838" y="2071712"/>
                </a:lnTo>
                <a:lnTo>
                  <a:pt x="345287" y="2071712"/>
                </a:lnTo>
                <a:lnTo>
                  <a:pt x="316967" y="2070568"/>
                </a:lnTo>
                <a:lnTo>
                  <a:pt x="289278" y="2067193"/>
                </a:lnTo>
                <a:lnTo>
                  <a:pt x="262309" y="2061677"/>
                </a:lnTo>
                <a:lnTo>
                  <a:pt x="236147" y="2054109"/>
                </a:lnTo>
                <a:lnTo>
                  <a:pt x="210883" y="2044577"/>
                </a:lnTo>
                <a:lnTo>
                  <a:pt x="186605" y="2033170"/>
                </a:lnTo>
                <a:lnTo>
                  <a:pt x="163402" y="2019978"/>
                </a:lnTo>
                <a:lnTo>
                  <a:pt x="141362" y="2005089"/>
                </a:lnTo>
                <a:lnTo>
                  <a:pt x="120575" y="1988592"/>
                </a:lnTo>
                <a:lnTo>
                  <a:pt x="101130" y="1970576"/>
                </a:lnTo>
                <a:lnTo>
                  <a:pt x="83114" y="1951129"/>
                </a:lnTo>
                <a:lnTo>
                  <a:pt x="66618" y="1930342"/>
                </a:lnTo>
                <a:lnTo>
                  <a:pt x="51730" y="1908301"/>
                </a:lnTo>
                <a:lnTo>
                  <a:pt x="38539" y="1885097"/>
                </a:lnTo>
                <a:lnTo>
                  <a:pt x="27133" y="1860818"/>
                </a:lnTo>
                <a:lnTo>
                  <a:pt x="17602" y="1835553"/>
                </a:lnTo>
                <a:lnTo>
                  <a:pt x="10034" y="1809391"/>
                </a:lnTo>
                <a:lnTo>
                  <a:pt x="4519" y="1782421"/>
                </a:lnTo>
                <a:lnTo>
                  <a:pt x="1144" y="1754732"/>
                </a:lnTo>
                <a:lnTo>
                  <a:pt x="0" y="1726412"/>
                </a:lnTo>
                <a:lnTo>
                  <a:pt x="0" y="3453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48711" y="405536"/>
            <a:ext cx="409453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IL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6412" y="405536"/>
            <a:ext cx="2142240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PE</a:t>
            </a:r>
            <a:r>
              <a:rPr sz="5400" b="1" spc="-25" baseline="3034" dirty="0" smtClean="0">
                <a:solidFill>
                  <a:srgbClr val="252525"/>
                </a:solidFill>
                <a:latin typeface="Calibri"/>
                <a:cs typeface="Calibri"/>
              </a:rPr>
              <a:t>RC</a:t>
            </a:r>
            <a:r>
              <a:rPr sz="54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5400" b="1" spc="-34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54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SO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05602" y="1503553"/>
            <a:ext cx="2110522" cy="2109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5627" marR="394825" algn="ctr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-44" baseline="2730" dirty="0" smtClean="0">
                <a:latin typeface="Calibri"/>
                <a:cs typeface="Calibri"/>
              </a:rPr>
              <a:t>L</a:t>
            </a:r>
            <a:r>
              <a:rPr sz="3000" spc="0" baseline="2730" dirty="0" smtClean="0">
                <a:latin typeface="Calibri"/>
                <a:cs typeface="Calibri"/>
              </a:rPr>
              <a:t>UNNI</a:t>
            </a:r>
            <a:r>
              <a:rPr sz="3000" spc="-2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CHE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ts val="2405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HANNO</a:t>
            </a:r>
            <a:r>
              <a:rPr sz="3000" spc="-25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IL</a:t>
            </a:r>
            <a:r>
              <a:rPr sz="3000" spc="-25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BISOGNO</a:t>
            </a:r>
            <a:endParaRPr sz="2000">
              <a:latin typeface="Calibri"/>
              <a:cs typeface="Calibri"/>
            </a:endParaRPr>
          </a:p>
          <a:p>
            <a:pPr marL="902931" marR="922408" algn="ctr">
              <a:lnSpc>
                <a:spcPts val="2400"/>
              </a:lnSpc>
            </a:pPr>
            <a:r>
              <a:rPr sz="3000" spc="4" baseline="1365" dirty="0" smtClean="0">
                <a:latin typeface="Calibri"/>
                <a:cs typeface="Calibri"/>
              </a:rPr>
              <a:t>DI</a:t>
            </a:r>
            <a:endParaRPr sz="2000">
              <a:latin typeface="Calibri"/>
              <a:cs typeface="Calibri"/>
            </a:endParaRPr>
          </a:p>
          <a:p>
            <a:pPr marL="87591" marR="105329" algn="ctr">
              <a:lnSpc>
                <a:spcPts val="2400"/>
              </a:lnSpc>
            </a:pPr>
            <a:r>
              <a:rPr sz="3000" b="1" spc="0" baseline="1365" dirty="0" smtClean="0">
                <a:latin typeface="Calibri"/>
                <a:cs typeface="Calibri"/>
              </a:rPr>
              <a:t>PE</a:t>
            </a:r>
            <a:r>
              <a:rPr sz="3000" b="1" spc="-29" baseline="1365" dirty="0" smtClean="0">
                <a:latin typeface="Calibri"/>
                <a:cs typeface="Calibri"/>
              </a:rPr>
              <a:t>R</a:t>
            </a:r>
            <a:r>
              <a:rPr sz="3000" b="1" spc="0" baseline="1365" dirty="0" smtClean="0">
                <a:latin typeface="Calibri"/>
                <a:cs typeface="Calibri"/>
              </a:rPr>
              <a:t>SONAL</a:t>
            </a:r>
            <a:r>
              <a:rPr sz="3000" b="1" spc="9" baseline="1365" dirty="0" smtClean="0">
                <a:latin typeface="Calibri"/>
                <a:cs typeface="Calibri"/>
              </a:rPr>
              <a:t>I</a:t>
            </a:r>
            <a:r>
              <a:rPr sz="3000" b="1" spc="0" baseline="1365" dirty="0" smtClean="0">
                <a:latin typeface="Calibri"/>
                <a:cs typeface="Calibri"/>
              </a:rPr>
              <a:t>Z</a:t>
            </a:r>
            <a:r>
              <a:rPr sz="3000" b="1" spc="-9" baseline="1365" dirty="0" smtClean="0">
                <a:latin typeface="Calibri"/>
                <a:cs typeface="Calibri"/>
              </a:rPr>
              <a:t>Z</a:t>
            </a:r>
            <a:r>
              <a:rPr sz="3000" b="1" spc="0" baseline="1365" dirty="0" smtClean="0">
                <a:latin typeface="Calibri"/>
                <a:cs typeface="Calibri"/>
              </a:rPr>
              <a:t>ARE</a:t>
            </a:r>
            <a:endParaRPr sz="2000">
              <a:latin typeface="Calibri"/>
              <a:cs typeface="Calibri"/>
            </a:endParaRPr>
          </a:p>
          <a:p>
            <a:pPr marL="432015" marR="451894" algn="ctr">
              <a:lnSpc>
                <a:spcPts val="2400"/>
              </a:lnSpc>
            </a:pPr>
            <a:r>
              <a:rPr sz="3000" spc="0" baseline="1365" dirty="0" smtClean="0">
                <a:latin typeface="Calibri"/>
                <a:cs typeface="Calibri"/>
              </a:rPr>
              <a:t>IL</a:t>
            </a:r>
            <a:r>
              <a:rPr sz="3000" spc="-25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P</a:t>
            </a:r>
            <a:r>
              <a:rPr sz="3000" spc="-25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OPRIO</a:t>
            </a:r>
            <a:endParaRPr sz="2000">
              <a:latin typeface="Calibri"/>
              <a:cs typeface="Calibri"/>
            </a:endParaRPr>
          </a:p>
          <a:p>
            <a:pPr marL="454875" marR="474377" algn="ctr">
              <a:lnSpc>
                <a:spcPts val="2400"/>
              </a:lnSpc>
            </a:pPr>
            <a:r>
              <a:rPr sz="3000" spc="0" baseline="1365" dirty="0" smtClean="0">
                <a:latin typeface="Calibri"/>
                <a:cs typeface="Calibri"/>
              </a:rPr>
              <a:t>PE</a:t>
            </a:r>
            <a:r>
              <a:rPr sz="3000" spc="-4" baseline="1365" dirty="0" smtClean="0">
                <a:latin typeface="Calibri"/>
                <a:cs typeface="Calibri"/>
              </a:rPr>
              <a:t>R</a:t>
            </a:r>
            <a:r>
              <a:rPr sz="3000" spc="-9" baseline="1365" dirty="0" smtClean="0">
                <a:latin typeface="Calibri"/>
                <a:cs typeface="Calibri"/>
              </a:rPr>
              <a:t>C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r>
              <a:rPr sz="3000" spc="-14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SO</a:t>
            </a:r>
            <a:endParaRPr sz="2000">
              <a:latin typeface="Calibri"/>
              <a:cs typeface="Calibri"/>
            </a:endParaRPr>
          </a:p>
          <a:p>
            <a:pPr marL="372557" marR="392861" algn="ctr">
              <a:lnSpc>
                <a:spcPts val="2400"/>
              </a:lnSpc>
            </a:pPr>
            <a:r>
              <a:rPr sz="3000" spc="0" baseline="1365" dirty="0" smtClean="0">
                <a:latin typeface="Calibri"/>
                <a:cs typeface="Calibri"/>
              </a:rPr>
              <a:t>S</a:t>
            </a:r>
            <a:r>
              <a:rPr sz="3000" spc="-9" baseline="1365" dirty="0" smtClean="0">
                <a:latin typeface="Calibri"/>
                <a:cs typeface="Calibri"/>
              </a:rPr>
              <a:t>C</a:t>
            </a:r>
            <a:r>
              <a:rPr sz="3000" spc="0" baseline="1365" dirty="0" smtClean="0">
                <a:latin typeface="Calibri"/>
                <a:cs typeface="Calibri"/>
              </a:rPr>
              <a:t>OLAS</a:t>
            </a:r>
            <a:r>
              <a:rPr sz="3000" spc="-9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I</a:t>
            </a:r>
            <a:r>
              <a:rPr sz="3000" spc="-14" baseline="1365" dirty="0" smtClean="0">
                <a:latin typeface="Calibri"/>
                <a:cs typeface="Calibri"/>
              </a:rPr>
              <a:t>C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72997" y="1736115"/>
            <a:ext cx="1387545" cy="1234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9357" marR="175205" algn="ctr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solidFill>
                  <a:srgbClr val="FFFFFF"/>
                </a:solidFill>
                <a:latin typeface="Calibri"/>
                <a:cs typeface="Calibri"/>
              </a:rPr>
              <a:t>Bis</a:t>
            </a:r>
            <a:r>
              <a:rPr sz="4200" b="1" spc="-4" baseline="2925" dirty="0" smtClean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4200" b="1" spc="0" baseline="2925" dirty="0" smtClean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4200" b="1" spc="-9" baseline="2925" dirty="0" smtClean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4200" b="1" spc="0" baseline="2925" dirty="0" smtClean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endParaRPr sz="2800">
              <a:latin typeface="Calibri"/>
              <a:cs typeface="Calibri"/>
            </a:endParaRPr>
          </a:p>
          <a:p>
            <a:pPr algn="ctr">
              <a:lnSpc>
                <a:spcPts val="3360"/>
              </a:lnSpc>
              <a:spcBef>
                <a:spcPts val="20"/>
              </a:spcBef>
            </a:pPr>
            <a:r>
              <a:rPr sz="4200" b="1" spc="-34" baseline="1950" dirty="0" smtClean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4200" b="1" spc="0" baseline="1950" dirty="0" smtClean="0">
                <a:solidFill>
                  <a:srgbClr val="FFFFFF"/>
                </a:solidFill>
                <a:latin typeface="Calibri"/>
                <a:cs typeface="Calibri"/>
              </a:rPr>
              <a:t>duc</a:t>
            </a:r>
            <a:r>
              <a:rPr sz="4200" b="1" spc="-29" baseline="1950" dirty="0" smtClean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4200" b="1" spc="0" baseline="1950" dirty="0" smtClean="0">
                <a:solidFill>
                  <a:srgbClr val="FFFFFF"/>
                </a:solidFill>
                <a:latin typeface="Calibri"/>
                <a:cs typeface="Calibri"/>
              </a:rPr>
              <a:t>tivi</a:t>
            </a:r>
            <a:endParaRPr sz="2800">
              <a:latin typeface="Calibri"/>
              <a:cs typeface="Calibri"/>
            </a:endParaRPr>
          </a:p>
          <a:p>
            <a:pPr marL="40424" marR="145791" algn="ctr">
              <a:lnSpc>
                <a:spcPts val="3360"/>
              </a:lnSpc>
            </a:pPr>
            <a:r>
              <a:rPr sz="4200" b="1" spc="0" baseline="1950" dirty="0" smtClean="0">
                <a:solidFill>
                  <a:srgbClr val="FFFFFF"/>
                </a:solidFill>
                <a:latin typeface="Calibri"/>
                <a:cs typeface="Calibri"/>
              </a:rPr>
              <a:t>Speciali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5870" y="4940554"/>
            <a:ext cx="4263981" cy="1702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73213" marR="1213441" algn="ctr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RELAZIONE</a:t>
            </a:r>
            <a:endParaRPr sz="3200" dirty="0">
              <a:latin typeface="Calibri"/>
              <a:cs typeface="Calibri"/>
            </a:endParaRPr>
          </a:p>
          <a:p>
            <a:pPr marL="45986" marR="185783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latin typeface="Calibri"/>
                <a:cs typeface="Calibri"/>
              </a:rPr>
              <a:t>ED</a:t>
            </a:r>
            <a:r>
              <a:rPr sz="4800" b="1" spc="-9" baseline="1706" dirty="0" smtClean="0">
                <a:latin typeface="Calibri"/>
                <a:cs typeface="Calibri"/>
              </a:rPr>
              <a:t>U</a:t>
            </a:r>
            <a:r>
              <a:rPr sz="4800" b="1" spc="0" baseline="1706" dirty="0" smtClean="0">
                <a:latin typeface="Calibri"/>
                <a:cs typeface="Calibri"/>
              </a:rPr>
              <a:t>C</a:t>
            </a:r>
            <a:r>
              <a:rPr sz="4800" b="1" spc="-254" baseline="1706" dirty="0" smtClean="0">
                <a:latin typeface="Calibri"/>
                <a:cs typeface="Calibri"/>
              </a:rPr>
              <a:t>A</a:t>
            </a:r>
            <a:r>
              <a:rPr sz="4800" b="1" spc="0" baseline="1706" dirty="0" smtClean="0">
                <a:latin typeface="Calibri"/>
                <a:cs typeface="Calibri"/>
              </a:rPr>
              <a:t>TI</a:t>
            </a:r>
            <a:r>
              <a:rPr sz="4800" b="1" spc="-64" baseline="1706" dirty="0" smtClean="0">
                <a:latin typeface="Calibri"/>
                <a:cs typeface="Calibri"/>
              </a:rPr>
              <a:t>V</a:t>
            </a:r>
            <a:r>
              <a:rPr sz="4800" b="1" spc="0" baseline="1706" dirty="0" smtClean="0">
                <a:latin typeface="Calibri"/>
                <a:cs typeface="Calibri"/>
              </a:rPr>
              <a:t>O/DI</a:t>
            </a:r>
            <a:r>
              <a:rPr sz="4800" b="1" spc="-75" baseline="1706" dirty="0" smtClean="0">
                <a:latin typeface="Calibri"/>
                <a:cs typeface="Calibri"/>
              </a:rPr>
              <a:t>D</a:t>
            </a:r>
            <a:r>
              <a:rPr sz="4800" b="1" spc="-250" baseline="1706" dirty="0" smtClean="0">
                <a:latin typeface="Calibri"/>
                <a:cs typeface="Calibri"/>
              </a:rPr>
              <a:t>A</a:t>
            </a:r>
            <a:r>
              <a:rPr sz="4800" b="1" spc="29" baseline="1706" dirty="0" smtClean="0">
                <a:latin typeface="Calibri"/>
                <a:cs typeface="Calibri"/>
              </a:rPr>
              <a:t>T</a:t>
            </a:r>
            <a:r>
              <a:rPr sz="4800" b="1" spc="0" baseline="1706" dirty="0" smtClean="0">
                <a:latin typeface="Calibri"/>
                <a:cs typeface="Calibri"/>
              </a:rPr>
              <a:t>TICA</a:t>
            </a:r>
            <a:endParaRPr sz="3200" dirty="0">
              <a:latin typeface="Calibri"/>
              <a:cs typeface="Calibri"/>
            </a:endParaRPr>
          </a:p>
          <a:p>
            <a:pPr marR="111157" algn="ctr">
              <a:lnSpc>
                <a:spcPts val="3840"/>
              </a:lnSpc>
            </a:pPr>
            <a:r>
              <a:rPr sz="4800" b="1" spc="0" baseline="1706" dirty="0" smtClean="0">
                <a:latin typeface="Calibri"/>
                <a:cs typeface="Calibri"/>
              </a:rPr>
              <a:t>R</a:t>
            </a:r>
            <a:r>
              <a:rPr sz="4800" b="1" spc="-54" baseline="1706" dirty="0" smtClean="0">
                <a:latin typeface="Calibri"/>
                <a:cs typeface="Calibri"/>
              </a:rPr>
              <a:t>E</a:t>
            </a:r>
            <a:r>
              <a:rPr sz="4800" b="1" spc="0" baseline="1706" dirty="0" smtClean="0">
                <a:latin typeface="Calibri"/>
                <a:cs typeface="Calibri"/>
              </a:rPr>
              <a:t>GI</a:t>
            </a:r>
            <a:r>
              <a:rPr sz="4800" b="1" spc="-44" baseline="1706" dirty="0" smtClean="0">
                <a:latin typeface="Calibri"/>
                <a:cs typeface="Calibri"/>
              </a:rPr>
              <a:t>S</a:t>
            </a:r>
            <a:r>
              <a:rPr sz="4800" b="1" spc="0" baseline="1706" dirty="0" smtClean="0">
                <a:latin typeface="Calibri"/>
                <a:cs typeface="Calibri"/>
              </a:rPr>
              <a:t>T</a:t>
            </a:r>
            <a:r>
              <a:rPr sz="4800" b="1" spc="-44" baseline="1706" dirty="0" smtClean="0"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latin typeface="Calibri"/>
                <a:cs typeface="Calibri"/>
              </a:rPr>
              <a:t>O DEL</a:t>
            </a:r>
            <a:r>
              <a:rPr sz="4800" b="1" spc="-25" baseline="1706" dirty="0" smtClean="0">
                <a:latin typeface="Calibri"/>
                <a:cs typeface="Calibri"/>
              </a:rPr>
              <a:t> </a:t>
            </a:r>
            <a:r>
              <a:rPr sz="4800" b="1" spc="0" baseline="1706" dirty="0" smtClean="0">
                <a:latin typeface="Calibri"/>
                <a:cs typeface="Calibri"/>
              </a:rPr>
              <a:t>DOCEN</a:t>
            </a:r>
            <a:r>
              <a:rPr sz="4800" b="1" spc="-14" baseline="1706" dirty="0" smtClean="0">
                <a:latin typeface="Calibri"/>
                <a:cs typeface="Calibri"/>
              </a:rPr>
              <a:t>T</a:t>
            </a:r>
            <a:r>
              <a:rPr sz="4800" b="1" spc="0" baseline="1706" dirty="0" smtClean="0">
                <a:latin typeface="Calibri"/>
                <a:cs typeface="Calibri"/>
              </a:rPr>
              <a:t>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38799" y="5362981"/>
            <a:ext cx="2471072" cy="919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0"/>
              </a:lnSpc>
              <a:spcBef>
                <a:spcPts val="168"/>
              </a:spcBef>
            </a:pPr>
            <a:r>
              <a:rPr sz="4800" b="1" spc="-25" baseline="3413" dirty="0" smtClean="0"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latin typeface="Calibri"/>
                <a:cs typeface="Calibri"/>
              </a:rPr>
              <a:t>O</a:t>
            </a:r>
            <a:r>
              <a:rPr sz="4800" b="1" spc="-29" baseline="3413" dirty="0" smtClean="0"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latin typeface="Calibri"/>
                <a:cs typeface="Calibri"/>
              </a:rPr>
              <a:t>TR</a:t>
            </a:r>
            <a:r>
              <a:rPr sz="4800" b="1" spc="-9" baseline="3413" dirty="0" smtClean="0">
                <a:latin typeface="Calibri"/>
                <a:cs typeface="Calibri"/>
              </a:rPr>
              <a:t>U</a:t>
            </a:r>
            <a:r>
              <a:rPr sz="4800" b="1" spc="0" baseline="3413" dirty="0" smtClean="0">
                <a:latin typeface="Calibri"/>
                <a:cs typeface="Calibri"/>
              </a:rPr>
              <a:t>ZIONE</a:t>
            </a:r>
            <a:endParaRPr sz="3200">
              <a:latin typeface="Calibri"/>
              <a:cs typeface="Calibri"/>
            </a:endParaRPr>
          </a:p>
          <a:p>
            <a:pPr marL="292569" marR="323662" algn="ctr">
              <a:lnSpc>
                <a:spcPts val="3840"/>
              </a:lnSpc>
              <a:spcBef>
                <a:spcPts val="23"/>
              </a:spcBef>
            </a:pPr>
            <a:r>
              <a:rPr sz="4800" b="1" spc="-4" baseline="1706" dirty="0" smtClean="0">
                <a:latin typeface="Calibri"/>
                <a:cs typeface="Calibri"/>
              </a:rPr>
              <a:t>D</a:t>
            </a:r>
            <a:r>
              <a:rPr sz="4800" b="1" spc="0" baseline="1706" dirty="0" smtClean="0">
                <a:latin typeface="Calibri"/>
                <a:cs typeface="Calibri"/>
              </a:rPr>
              <a:t>I</a:t>
            </a:r>
            <a:r>
              <a:rPr sz="4800" b="1" spc="-14" baseline="1706" dirty="0" smtClean="0">
                <a:latin typeface="Calibri"/>
                <a:cs typeface="Calibri"/>
              </a:rPr>
              <a:t> </a:t>
            </a:r>
            <a:r>
              <a:rPr sz="4800" b="1" spc="0" baseline="1706" dirty="0" smtClean="0">
                <a:latin typeface="Calibri"/>
                <a:cs typeface="Calibri"/>
              </a:rPr>
              <a:t>UN P</a:t>
            </a:r>
            <a:r>
              <a:rPr sz="4800" b="1" spc="-9" baseline="1706" dirty="0" smtClean="0">
                <a:latin typeface="Calibri"/>
                <a:cs typeface="Calibri"/>
              </a:rPr>
              <a:t>D</a:t>
            </a:r>
            <a:r>
              <a:rPr sz="4800" b="1" spc="0" baseline="1706" dirty="0" smtClean="0">
                <a:latin typeface="Calibri"/>
                <a:cs typeface="Calibri"/>
              </a:rPr>
              <a:t>P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457200" y="27470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444234" y="1844802"/>
            <a:ext cx="936116" cy="216026"/>
          </a:xfrm>
          <a:custGeom>
            <a:avLst/>
            <a:gdLst/>
            <a:ahLst/>
            <a:cxnLst/>
            <a:rect l="l" t="t" r="r" b="b"/>
            <a:pathLst>
              <a:path w="936116" h="216026">
                <a:moveTo>
                  <a:pt x="828039" y="162051"/>
                </a:moveTo>
                <a:lnTo>
                  <a:pt x="828039" y="216026"/>
                </a:lnTo>
                <a:lnTo>
                  <a:pt x="936116" y="108076"/>
                </a:lnTo>
                <a:lnTo>
                  <a:pt x="828039" y="0"/>
                </a:lnTo>
                <a:lnTo>
                  <a:pt x="828039" y="53975"/>
                </a:lnTo>
                <a:lnTo>
                  <a:pt x="0" y="53975"/>
                </a:lnTo>
                <a:lnTo>
                  <a:pt x="0" y="162051"/>
                </a:lnTo>
                <a:lnTo>
                  <a:pt x="828039" y="16205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444234" y="1844802"/>
            <a:ext cx="936116" cy="216026"/>
          </a:xfrm>
          <a:custGeom>
            <a:avLst/>
            <a:gdLst/>
            <a:ahLst/>
            <a:cxnLst/>
            <a:rect l="l" t="t" r="r" b="b"/>
            <a:pathLst>
              <a:path w="936116" h="216026">
                <a:moveTo>
                  <a:pt x="0" y="53975"/>
                </a:moveTo>
                <a:lnTo>
                  <a:pt x="828039" y="53975"/>
                </a:lnTo>
                <a:lnTo>
                  <a:pt x="828039" y="0"/>
                </a:lnTo>
                <a:lnTo>
                  <a:pt x="936116" y="108076"/>
                </a:lnTo>
                <a:lnTo>
                  <a:pt x="828039" y="216026"/>
                </a:lnTo>
                <a:lnTo>
                  <a:pt x="828039" y="162051"/>
                </a:lnTo>
                <a:lnTo>
                  <a:pt x="0" y="162051"/>
                </a:lnTo>
                <a:lnTo>
                  <a:pt x="0" y="539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524369" y="1628775"/>
            <a:ext cx="1296161" cy="648080"/>
          </a:xfrm>
          <a:custGeom>
            <a:avLst/>
            <a:gdLst/>
            <a:ahLst/>
            <a:cxnLst/>
            <a:rect l="l" t="t" r="r" b="b"/>
            <a:pathLst>
              <a:path w="1296161" h="648080">
                <a:moveTo>
                  <a:pt x="0" y="108076"/>
                </a:moveTo>
                <a:lnTo>
                  <a:pt x="0" y="540440"/>
                </a:lnTo>
                <a:lnTo>
                  <a:pt x="8558" y="582327"/>
                </a:lnTo>
                <a:lnTo>
                  <a:pt x="31692" y="616543"/>
                </a:lnTo>
                <a:lnTo>
                  <a:pt x="65968" y="639618"/>
                </a:lnTo>
                <a:lnTo>
                  <a:pt x="107950" y="648080"/>
                </a:lnTo>
                <a:lnTo>
                  <a:pt x="1188500" y="648080"/>
                </a:lnTo>
                <a:lnTo>
                  <a:pt x="1230423" y="639475"/>
                </a:lnTo>
                <a:lnTo>
                  <a:pt x="1264643" y="616306"/>
                </a:lnTo>
                <a:lnTo>
                  <a:pt x="1287706" y="582036"/>
                </a:lnTo>
                <a:lnTo>
                  <a:pt x="1296161" y="540130"/>
                </a:lnTo>
                <a:lnTo>
                  <a:pt x="1296160" y="107557"/>
                </a:lnTo>
                <a:lnTo>
                  <a:pt x="1287525" y="65670"/>
                </a:lnTo>
                <a:lnTo>
                  <a:pt x="1264336" y="31484"/>
                </a:lnTo>
                <a:lnTo>
                  <a:pt x="1230041" y="8445"/>
                </a:lnTo>
                <a:lnTo>
                  <a:pt x="1188084" y="0"/>
                </a:lnTo>
                <a:lnTo>
                  <a:pt x="107534" y="0"/>
                </a:lnTo>
                <a:lnTo>
                  <a:pt x="65631" y="8607"/>
                </a:lnTo>
                <a:lnTo>
                  <a:pt x="31455" y="31790"/>
                </a:lnTo>
                <a:lnTo>
                  <a:pt x="8435" y="66098"/>
                </a:lnTo>
                <a:lnTo>
                  <a:pt x="0" y="10807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24369" y="1628775"/>
            <a:ext cx="1296161" cy="648080"/>
          </a:xfrm>
          <a:custGeom>
            <a:avLst/>
            <a:gdLst/>
            <a:ahLst/>
            <a:cxnLst/>
            <a:rect l="l" t="t" r="r" b="b"/>
            <a:pathLst>
              <a:path w="1296161" h="648080">
                <a:moveTo>
                  <a:pt x="0" y="108076"/>
                </a:moveTo>
                <a:lnTo>
                  <a:pt x="979" y="93444"/>
                </a:lnTo>
                <a:lnTo>
                  <a:pt x="3833" y="79409"/>
                </a:lnTo>
                <a:lnTo>
                  <a:pt x="8435" y="66098"/>
                </a:lnTo>
                <a:lnTo>
                  <a:pt x="14657" y="53639"/>
                </a:lnTo>
                <a:lnTo>
                  <a:pt x="22373" y="42161"/>
                </a:lnTo>
                <a:lnTo>
                  <a:pt x="31455" y="31790"/>
                </a:lnTo>
                <a:lnTo>
                  <a:pt x="41777" y="22656"/>
                </a:lnTo>
                <a:lnTo>
                  <a:pt x="53211" y="14886"/>
                </a:lnTo>
                <a:lnTo>
                  <a:pt x="65631" y="8607"/>
                </a:lnTo>
                <a:lnTo>
                  <a:pt x="78910" y="3948"/>
                </a:lnTo>
                <a:lnTo>
                  <a:pt x="92920" y="1036"/>
                </a:lnTo>
                <a:lnTo>
                  <a:pt x="107534" y="0"/>
                </a:lnTo>
                <a:lnTo>
                  <a:pt x="107950" y="0"/>
                </a:lnTo>
                <a:lnTo>
                  <a:pt x="1188084" y="0"/>
                </a:lnTo>
                <a:lnTo>
                  <a:pt x="1202708" y="980"/>
                </a:lnTo>
                <a:lnTo>
                  <a:pt x="1216736" y="3838"/>
                </a:lnTo>
                <a:lnTo>
                  <a:pt x="1230041" y="8445"/>
                </a:lnTo>
                <a:lnTo>
                  <a:pt x="1242494" y="14673"/>
                </a:lnTo>
                <a:lnTo>
                  <a:pt x="1253968" y="22396"/>
                </a:lnTo>
                <a:lnTo>
                  <a:pt x="1264336" y="31484"/>
                </a:lnTo>
                <a:lnTo>
                  <a:pt x="1273470" y="41811"/>
                </a:lnTo>
                <a:lnTo>
                  <a:pt x="1281242" y="53249"/>
                </a:lnTo>
                <a:lnTo>
                  <a:pt x="1287525" y="65670"/>
                </a:lnTo>
                <a:lnTo>
                  <a:pt x="1292191" y="78947"/>
                </a:lnTo>
                <a:lnTo>
                  <a:pt x="1295112" y="92952"/>
                </a:lnTo>
                <a:lnTo>
                  <a:pt x="1296160" y="107557"/>
                </a:lnTo>
                <a:lnTo>
                  <a:pt x="1296161" y="108076"/>
                </a:lnTo>
                <a:lnTo>
                  <a:pt x="1296161" y="540130"/>
                </a:lnTo>
                <a:lnTo>
                  <a:pt x="1295179" y="554734"/>
                </a:lnTo>
                <a:lnTo>
                  <a:pt x="1292318" y="568745"/>
                </a:lnTo>
                <a:lnTo>
                  <a:pt x="1287706" y="582036"/>
                </a:lnTo>
                <a:lnTo>
                  <a:pt x="1281471" y="594479"/>
                </a:lnTo>
                <a:lnTo>
                  <a:pt x="1273741" y="605945"/>
                </a:lnTo>
                <a:lnTo>
                  <a:pt x="1264643" y="616306"/>
                </a:lnTo>
                <a:lnTo>
                  <a:pt x="1254305" y="625433"/>
                </a:lnTo>
                <a:lnTo>
                  <a:pt x="1242856" y="633199"/>
                </a:lnTo>
                <a:lnTo>
                  <a:pt x="1230423" y="639475"/>
                </a:lnTo>
                <a:lnTo>
                  <a:pt x="1217134" y="644133"/>
                </a:lnTo>
                <a:lnTo>
                  <a:pt x="1203117" y="647044"/>
                </a:lnTo>
                <a:lnTo>
                  <a:pt x="1188500" y="648080"/>
                </a:lnTo>
                <a:lnTo>
                  <a:pt x="1188084" y="648080"/>
                </a:lnTo>
                <a:lnTo>
                  <a:pt x="107950" y="648080"/>
                </a:lnTo>
                <a:lnTo>
                  <a:pt x="93311" y="647097"/>
                </a:lnTo>
                <a:lnTo>
                  <a:pt x="79275" y="644234"/>
                </a:lnTo>
                <a:lnTo>
                  <a:pt x="65968" y="639618"/>
                </a:lnTo>
                <a:lnTo>
                  <a:pt x="53517" y="633378"/>
                </a:lnTo>
                <a:lnTo>
                  <a:pt x="42049" y="625644"/>
                </a:lnTo>
                <a:lnTo>
                  <a:pt x="31692" y="616543"/>
                </a:lnTo>
                <a:lnTo>
                  <a:pt x="22573" y="606204"/>
                </a:lnTo>
                <a:lnTo>
                  <a:pt x="14819" y="594756"/>
                </a:lnTo>
                <a:lnTo>
                  <a:pt x="8558" y="582327"/>
                </a:lnTo>
                <a:lnTo>
                  <a:pt x="3916" y="569046"/>
                </a:lnTo>
                <a:lnTo>
                  <a:pt x="1021" y="555040"/>
                </a:lnTo>
                <a:lnTo>
                  <a:pt x="0" y="540440"/>
                </a:lnTo>
                <a:lnTo>
                  <a:pt x="0" y="540130"/>
                </a:lnTo>
                <a:lnTo>
                  <a:pt x="0" y="10807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660260" y="2996946"/>
            <a:ext cx="792099" cy="216026"/>
          </a:xfrm>
          <a:custGeom>
            <a:avLst/>
            <a:gdLst/>
            <a:ahLst/>
            <a:cxnLst/>
            <a:rect l="l" t="t" r="r" b="b"/>
            <a:pathLst>
              <a:path w="792099" h="216026">
                <a:moveTo>
                  <a:pt x="684022" y="162051"/>
                </a:moveTo>
                <a:lnTo>
                  <a:pt x="684022" y="216026"/>
                </a:lnTo>
                <a:lnTo>
                  <a:pt x="792099" y="108076"/>
                </a:lnTo>
                <a:lnTo>
                  <a:pt x="684022" y="0"/>
                </a:lnTo>
                <a:lnTo>
                  <a:pt x="684022" y="53975"/>
                </a:lnTo>
                <a:lnTo>
                  <a:pt x="0" y="53975"/>
                </a:lnTo>
                <a:lnTo>
                  <a:pt x="0" y="162051"/>
                </a:lnTo>
                <a:lnTo>
                  <a:pt x="684022" y="162051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660260" y="2996946"/>
            <a:ext cx="792099" cy="216026"/>
          </a:xfrm>
          <a:custGeom>
            <a:avLst/>
            <a:gdLst/>
            <a:ahLst/>
            <a:cxnLst/>
            <a:rect l="l" t="t" r="r" b="b"/>
            <a:pathLst>
              <a:path w="792099" h="216026">
                <a:moveTo>
                  <a:pt x="0" y="53975"/>
                </a:moveTo>
                <a:lnTo>
                  <a:pt x="684022" y="53975"/>
                </a:lnTo>
                <a:lnTo>
                  <a:pt x="684022" y="0"/>
                </a:lnTo>
                <a:lnTo>
                  <a:pt x="792099" y="108076"/>
                </a:lnTo>
                <a:lnTo>
                  <a:pt x="684022" y="216026"/>
                </a:lnTo>
                <a:lnTo>
                  <a:pt x="684022" y="162051"/>
                </a:lnTo>
                <a:lnTo>
                  <a:pt x="0" y="162051"/>
                </a:lnTo>
                <a:lnTo>
                  <a:pt x="0" y="539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24369" y="2708910"/>
            <a:ext cx="1296161" cy="648080"/>
          </a:xfrm>
          <a:custGeom>
            <a:avLst/>
            <a:gdLst/>
            <a:ahLst/>
            <a:cxnLst/>
            <a:rect l="l" t="t" r="r" b="b"/>
            <a:pathLst>
              <a:path w="1296161" h="648080">
                <a:moveTo>
                  <a:pt x="0" y="108076"/>
                </a:moveTo>
                <a:lnTo>
                  <a:pt x="0" y="540440"/>
                </a:lnTo>
                <a:lnTo>
                  <a:pt x="8558" y="582327"/>
                </a:lnTo>
                <a:lnTo>
                  <a:pt x="31692" y="616543"/>
                </a:lnTo>
                <a:lnTo>
                  <a:pt x="65968" y="639618"/>
                </a:lnTo>
                <a:lnTo>
                  <a:pt x="107950" y="648080"/>
                </a:lnTo>
                <a:lnTo>
                  <a:pt x="1188500" y="648080"/>
                </a:lnTo>
                <a:lnTo>
                  <a:pt x="1230423" y="639475"/>
                </a:lnTo>
                <a:lnTo>
                  <a:pt x="1264643" y="616306"/>
                </a:lnTo>
                <a:lnTo>
                  <a:pt x="1287706" y="582036"/>
                </a:lnTo>
                <a:lnTo>
                  <a:pt x="1296161" y="540130"/>
                </a:lnTo>
                <a:lnTo>
                  <a:pt x="1296160" y="107557"/>
                </a:lnTo>
                <a:lnTo>
                  <a:pt x="1287525" y="65670"/>
                </a:lnTo>
                <a:lnTo>
                  <a:pt x="1264336" y="31484"/>
                </a:lnTo>
                <a:lnTo>
                  <a:pt x="1230041" y="8445"/>
                </a:lnTo>
                <a:lnTo>
                  <a:pt x="1188084" y="0"/>
                </a:lnTo>
                <a:lnTo>
                  <a:pt x="107534" y="0"/>
                </a:lnTo>
                <a:lnTo>
                  <a:pt x="65631" y="8607"/>
                </a:lnTo>
                <a:lnTo>
                  <a:pt x="31455" y="31790"/>
                </a:lnTo>
                <a:lnTo>
                  <a:pt x="8435" y="66098"/>
                </a:lnTo>
                <a:lnTo>
                  <a:pt x="0" y="10807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24369" y="2708910"/>
            <a:ext cx="1296161" cy="648080"/>
          </a:xfrm>
          <a:custGeom>
            <a:avLst/>
            <a:gdLst/>
            <a:ahLst/>
            <a:cxnLst/>
            <a:rect l="l" t="t" r="r" b="b"/>
            <a:pathLst>
              <a:path w="1296161" h="648080">
                <a:moveTo>
                  <a:pt x="0" y="108076"/>
                </a:moveTo>
                <a:lnTo>
                  <a:pt x="979" y="93444"/>
                </a:lnTo>
                <a:lnTo>
                  <a:pt x="3833" y="79409"/>
                </a:lnTo>
                <a:lnTo>
                  <a:pt x="8435" y="66098"/>
                </a:lnTo>
                <a:lnTo>
                  <a:pt x="14657" y="53639"/>
                </a:lnTo>
                <a:lnTo>
                  <a:pt x="22373" y="42161"/>
                </a:lnTo>
                <a:lnTo>
                  <a:pt x="31455" y="31790"/>
                </a:lnTo>
                <a:lnTo>
                  <a:pt x="41777" y="22656"/>
                </a:lnTo>
                <a:lnTo>
                  <a:pt x="53211" y="14886"/>
                </a:lnTo>
                <a:lnTo>
                  <a:pt x="65631" y="8607"/>
                </a:lnTo>
                <a:lnTo>
                  <a:pt x="78910" y="3948"/>
                </a:lnTo>
                <a:lnTo>
                  <a:pt x="92920" y="1036"/>
                </a:lnTo>
                <a:lnTo>
                  <a:pt x="107534" y="0"/>
                </a:lnTo>
                <a:lnTo>
                  <a:pt x="107950" y="0"/>
                </a:lnTo>
                <a:lnTo>
                  <a:pt x="1188084" y="0"/>
                </a:lnTo>
                <a:lnTo>
                  <a:pt x="1202708" y="980"/>
                </a:lnTo>
                <a:lnTo>
                  <a:pt x="1216736" y="3838"/>
                </a:lnTo>
                <a:lnTo>
                  <a:pt x="1230041" y="8445"/>
                </a:lnTo>
                <a:lnTo>
                  <a:pt x="1242494" y="14673"/>
                </a:lnTo>
                <a:lnTo>
                  <a:pt x="1253968" y="22396"/>
                </a:lnTo>
                <a:lnTo>
                  <a:pt x="1264336" y="31484"/>
                </a:lnTo>
                <a:lnTo>
                  <a:pt x="1273470" y="41811"/>
                </a:lnTo>
                <a:lnTo>
                  <a:pt x="1281242" y="53249"/>
                </a:lnTo>
                <a:lnTo>
                  <a:pt x="1287525" y="65670"/>
                </a:lnTo>
                <a:lnTo>
                  <a:pt x="1292191" y="78947"/>
                </a:lnTo>
                <a:lnTo>
                  <a:pt x="1295112" y="92952"/>
                </a:lnTo>
                <a:lnTo>
                  <a:pt x="1296160" y="107557"/>
                </a:lnTo>
                <a:lnTo>
                  <a:pt x="1296161" y="108076"/>
                </a:lnTo>
                <a:lnTo>
                  <a:pt x="1296161" y="540130"/>
                </a:lnTo>
                <a:lnTo>
                  <a:pt x="1295179" y="554734"/>
                </a:lnTo>
                <a:lnTo>
                  <a:pt x="1292318" y="568745"/>
                </a:lnTo>
                <a:lnTo>
                  <a:pt x="1287706" y="582036"/>
                </a:lnTo>
                <a:lnTo>
                  <a:pt x="1281471" y="594479"/>
                </a:lnTo>
                <a:lnTo>
                  <a:pt x="1273741" y="605945"/>
                </a:lnTo>
                <a:lnTo>
                  <a:pt x="1264643" y="616306"/>
                </a:lnTo>
                <a:lnTo>
                  <a:pt x="1254305" y="625433"/>
                </a:lnTo>
                <a:lnTo>
                  <a:pt x="1242856" y="633199"/>
                </a:lnTo>
                <a:lnTo>
                  <a:pt x="1230423" y="639475"/>
                </a:lnTo>
                <a:lnTo>
                  <a:pt x="1217134" y="644133"/>
                </a:lnTo>
                <a:lnTo>
                  <a:pt x="1203117" y="647044"/>
                </a:lnTo>
                <a:lnTo>
                  <a:pt x="1188500" y="648080"/>
                </a:lnTo>
                <a:lnTo>
                  <a:pt x="1188084" y="648080"/>
                </a:lnTo>
                <a:lnTo>
                  <a:pt x="107950" y="648080"/>
                </a:lnTo>
                <a:lnTo>
                  <a:pt x="93311" y="647097"/>
                </a:lnTo>
                <a:lnTo>
                  <a:pt x="79275" y="644234"/>
                </a:lnTo>
                <a:lnTo>
                  <a:pt x="65968" y="639618"/>
                </a:lnTo>
                <a:lnTo>
                  <a:pt x="53517" y="633378"/>
                </a:lnTo>
                <a:lnTo>
                  <a:pt x="42049" y="625644"/>
                </a:lnTo>
                <a:lnTo>
                  <a:pt x="31692" y="616543"/>
                </a:lnTo>
                <a:lnTo>
                  <a:pt x="22573" y="606204"/>
                </a:lnTo>
                <a:lnTo>
                  <a:pt x="14819" y="594756"/>
                </a:lnTo>
                <a:lnTo>
                  <a:pt x="8558" y="582327"/>
                </a:lnTo>
                <a:lnTo>
                  <a:pt x="3916" y="569046"/>
                </a:lnTo>
                <a:lnTo>
                  <a:pt x="1021" y="555040"/>
                </a:lnTo>
                <a:lnTo>
                  <a:pt x="0" y="540440"/>
                </a:lnTo>
                <a:lnTo>
                  <a:pt x="0" y="540130"/>
                </a:lnTo>
                <a:lnTo>
                  <a:pt x="0" y="10807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358001" y="4643501"/>
            <a:ext cx="1007999" cy="216026"/>
          </a:xfrm>
          <a:custGeom>
            <a:avLst/>
            <a:gdLst/>
            <a:ahLst/>
            <a:cxnLst/>
            <a:rect l="l" t="t" r="r" b="b"/>
            <a:pathLst>
              <a:path w="1007999" h="216026">
                <a:moveTo>
                  <a:pt x="900049" y="161925"/>
                </a:moveTo>
                <a:lnTo>
                  <a:pt x="900049" y="216026"/>
                </a:lnTo>
                <a:lnTo>
                  <a:pt x="1007999" y="107950"/>
                </a:lnTo>
                <a:lnTo>
                  <a:pt x="900049" y="0"/>
                </a:lnTo>
                <a:lnTo>
                  <a:pt x="900049" y="53975"/>
                </a:lnTo>
                <a:lnTo>
                  <a:pt x="0" y="53975"/>
                </a:lnTo>
                <a:lnTo>
                  <a:pt x="0" y="161925"/>
                </a:lnTo>
                <a:lnTo>
                  <a:pt x="900049" y="16192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358001" y="4643501"/>
            <a:ext cx="1007999" cy="216026"/>
          </a:xfrm>
          <a:custGeom>
            <a:avLst/>
            <a:gdLst/>
            <a:ahLst/>
            <a:cxnLst/>
            <a:rect l="l" t="t" r="r" b="b"/>
            <a:pathLst>
              <a:path w="1007999" h="216026">
                <a:moveTo>
                  <a:pt x="0" y="53975"/>
                </a:moveTo>
                <a:lnTo>
                  <a:pt x="900049" y="53975"/>
                </a:lnTo>
                <a:lnTo>
                  <a:pt x="900049" y="0"/>
                </a:lnTo>
                <a:lnTo>
                  <a:pt x="1007999" y="107950"/>
                </a:lnTo>
                <a:lnTo>
                  <a:pt x="900049" y="216026"/>
                </a:lnTo>
                <a:lnTo>
                  <a:pt x="900049" y="161925"/>
                </a:lnTo>
                <a:lnTo>
                  <a:pt x="0" y="161925"/>
                </a:lnTo>
                <a:lnTo>
                  <a:pt x="0" y="539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72375" y="4357751"/>
            <a:ext cx="1296161" cy="647954"/>
          </a:xfrm>
          <a:custGeom>
            <a:avLst/>
            <a:gdLst/>
            <a:ahLst/>
            <a:cxnLst/>
            <a:rect l="l" t="t" r="r" b="b"/>
            <a:pathLst>
              <a:path w="1296161" h="647953">
                <a:moveTo>
                  <a:pt x="0" y="107950"/>
                </a:moveTo>
                <a:lnTo>
                  <a:pt x="0" y="540419"/>
                </a:lnTo>
                <a:lnTo>
                  <a:pt x="8607" y="582322"/>
                </a:lnTo>
                <a:lnTo>
                  <a:pt x="31790" y="616498"/>
                </a:lnTo>
                <a:lnTo>
                  <a:pt x="66098" y="639518"/>
                </a:lnTo>
                <a:lnTo>
                  <a:pt x="108076" y="647954"/>
                </a:lnTo>
                <a:lnTo>
                  <a:pt x="1188521" y="647953"/>
                </a:lnTo>
                <a:lnTo>
                  <a:pt x="1230408" y="639395"/>
                </a:lnTo>
                <a:lnTo>
                  <a:pt x="1264624" y="616261"/>
                </a:lnTo>
                <a:lnTo>
                  <a:pt x="1287699" y="581985"/>
                </a:lnTo>
                <a:lnTo>
                  <a:pt x="1296161" y="540004"/>
                </a:lnTo>
                <a:lnTo>
                  <a:pt x="1296161" y="107640"/>
                </a:lnTo>
                <a:lnTo>
                  <a:pt x="1287585" y="65699"/>
                </a:lnTo>
                <a:lnTo>
                  <a:pt x="1264421" y="31489"/>
                </a:lnTo>
                <a:lnTo>
                  <a:pt x="1230140" y="8444"/>
                </a:lnTo>
                <a:lnTo>
                  <a:pt x="1188211" y="0"/>
                </a:lnTo>
                <a:lnTo>
                  <a:pt x="107661" y="0"/>
                </a:lnTo>
                <a:lnTo>
                  <a:pt x="65738" y="8587"/>
                </a:lnTo>
                <a:lnTo>
                  <a:pt x="31518" y="31727"/>
                </a:lnTo>
                <a:lnTo>
                  <a:pt x="8455" y="65990"/>
                </a:lnTo>
                <a:lnTo>
                  <a:pt x="0" y="107950"/>
                </a:lnTo>
                <a:close/>
              </a:path>
            </a:pathLst>
          </a:custGeom>
          <a:solidFill>
            <a:srgbClr val="D9959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572375" y="4357751"/>
            <a:ext cx="1296161" cy="647954"/>
          </a:xfrm>
          <a:custGeom>
            <a:avLst/>
            <a:gdLst/>
            <a:ahLst/>
            <a:cxnLst/>
            <a:rect l="l" t="t" r="r" b="b"/>
            <a:pathLst>
              <a:path w="1296161" h="647953">
                <a:moveTo>
                  <a:pt x="0" y="107950"/>
                </a:moveTo>
                <a:lnTo>
                  <a:pt x="982" y="93320"/>
                </a:lnTo>
                <a:lnTo>
                  <a:pt x="3843" y="79291"/>
                </a:lnTo>
                <a:lnTo>
                  <a:pt x="8455" y="65990"/>
                </a:lnTo>
                <a:lnTo>
                  <a:pt x="14690" y="53545"/>
                </a:lnTo>
                <a:lnTo>
                  <a:pt x="22420" y="42081"/>
                </a:lnTo>
                <a:lnTo>
                  <a:pt x="31518" y="31727"/>
                </a:lnTo>
                <a:lnTo>
                  <a:pt x="41856" y="22608"/>
                </a:lnTo>
                <a:lnTo>
                  <a:pt x="53305" y="14853"/>
                </a:lnTo>
                <a:lnTo>
                  <a:pt x="65738" y="8587"/>
                </a:lnTo>
                <a:lnTo>
                  <a:pt x="79027" y="3938"/>
                </a:lnTo>
                <a:lnTo>
                  <a:pt x="93044" y="1034"/>
                </a:lnTo>
                <a:lnTo>
                  <a:pt x="107661" y="0"/>
                </a:lnTo>
                <a:lnTo>
                  <a:pt x="108076" y="0"/>
                </a:lnTo>
                <a:lnTo>
                  <a:pt x="1188211" y="0"/>
                </a:lnTo>
                <a:lnTo>
                  <a:pt x="1202823" y="980"/>
                </a:lnTo>
                <a:lnTo>
                  <a:pt x="1216842" y="3838"/>
                </a:lnTo>
                <a:lnTo>
                  <a:pt x="1230140" y="8444"/>
                </a:lnTo>
                <a:lnTo>
                  <a:pt x="1242588" y="14674"/>
                </a:lnTo>
                <a:lnTo>
                  <a:pt x="1254058" y="22398"/>
                </a:lnTo>
                <a:lnTo>
                  <a:pt x="1264421" y="31489"/>
                </a:lnTo>
                <a:lnTo>
                  <a:pt x="1273549" y="41822"/>
                </a:lnTo>
                <a:lnTo>
                  <a:pt x="1281313" y="53268"/>
                </a:lnTo>
                <a:lnTo>
                  <a:pt x="1287585" y="65699"/>
                </a:lnTo>
                <a:lnTo>
                  <a:pt x="1292236" y="78990"/>
                </a:lnTo>
                <a:lnTo>
                  <a:pt x="1295137" y="93013"/>
                </a:lnTo>
                <a:lnTo>
                  <a:pt x="1296161" y="107640"/>
                </a:lnTo>
                <a:lnTo>
                  <a:pt x="1296161" y="107950"/>
                </a:lnTo>
                <a:lnTo>
                  <a:pt x="1296161" y="540004"/>
                </a:lnTo>
                <a:lnTo>
                  <a:pt x="1295178" y="554642"/>
                </a:lnTo>
                <a:lnTo>
                  <a:pt x="1292315" y="568678"/>
                </a:lnTo>
                <a:lnTo>
                  <a:pt x="1287699" y="581985"/>
                </a:lnTo>
                <a:lnTo>
                  <a:pt x="1281459" y="594436"/>
                </a:lnTo>
                <a:lnTo>
                  <a:pt x="1273725" y="605904"/>
                </a:lnTo>
                <a:lnTo>
                  <a:pt x="1264624" y="616261"/>
                </a:lnTo>
                <a:lnTo>
                  <a:pt x="1254285" y="625380"/>
                </a:lnTo>
                <a:lnTo>
                  <a:pt x="1242837" y="633134"/>
                </a:lnTo>
                <a:lnTo>
                  <a:pt x="1230408" y="639395"/>
                </a:lnTo>
                <a:lnTo>
                  <a:pt x="1217127" y="644037"/>
                </a:lnTo>
                <a:lnTo>
                  <a:pt x="1203121" y="646932"/>
                </a:lnTo>
                <a:lnTo>
                  <a:pt x="1188521" y="647953"/>
                </a:lnTo>
                <a:lnTo>
                  <a:pt x="1188211" y="647954"/>
                </a:lnTo>
                <a:lnTo>
                  <a:pt x="108076" y="647954"/>
                </a:lnTo>
                <a:lnTo>
                  <a:pt x="93444" y="646974"/>
                </a:lnTo>
                <a:lnTo>
                  <a:pt x="79409" y="644120"/>
                </a:lnTo>
                <a:lnTo>
                  <a:pt x="66098" y="639518"/>
                </a:lnTo>
                <a:lnTo>
                  <a:pt x="53639" y="633296"/>
                </a:lnTo>
                <a:lnTo>
                  <a:pt x="42161" y="625580"/>
                </a:lnTo>
                <a:lnTo>
                  <a:pt x="31790" y="616498"/>
                </a:lnTo>
                <a:lnTo>
                  <a:pt x="22656" y="606176"/>
                </a:lnTo>
                <a:lnTo>
                  <a:pt x="14886" y="594742"/>
                </a:lnTo>
                <a:lnTo>
                  <a:pt x="8607" y="582322"/>
                </a:lnTo>
                <a:lnTo>
                  <a:pt x="3948" y="569043"/>
                </a:lnTo>
                <a:lnTo>
                  <a:pt x="1036" y="555033"/>
                </a:lnTo>
                <a:lnTo>
                  <a:pt x="0" y="540419"/>
                </a:lnTo>
                <a:lnTo>
                  <a:pt x="0" y="540004"/>
                </a:lnTo>
                <a:lnTo>
                  <a:pt x="0" y="10795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1474" y="5286375"/>
            <a:ext cx="8215401" cy="1357337"/>
          </a:xfrm>
          <a:custGeom>
            <a:avLst/>
            <a:gdLst/>
            <a:ahLst/>
            <a:cxnLst/>
            <a:rect l="l" t="t" r="r" b="b"/>
            <a:pathLst>
              <a:path w="8215401" h="1357337">
                <a:moveTo>
                  <a:pt x="0" y="226187"/>
                </a:moveTo>
                <a:lnTo>
                  <a:pt x="0" y="1131112"/>
                </a:lnTo>
                <a:lnTo>
                  <a:pt x="749" y="1149667"/>
                </a:lnTo>
                <a:lnTo>
                  <a:pt x="11532" y="1202618"/>
                </a:lnTo>
                <a:lnTo>
                  <a:pt x="33893" y="1250279"/>
                </a:lnTo>
                <a:lnTo>
                  <a:pt x="66259" y="1291078"/>
                </a:lnTo>
                <a:lnTo>
                  <a:pt x="107058" y="1323444"/>
                </a:lnTo>
                <a:lnTo>
                  <a:pt x="154719" y="1345804"/>
                </a:lnTo>
                <a:lnTo>
                  <a:pt x="207670" y="1356587"/>
                </a:lnTo>
                <a:lnTo>
                  <a:pt x="226225" y="1357337"/>
                </a:lnTo>
                <a:lnTo>
                  <a:pt x="7989087" y="1357337"/>
                </a:lnTo>
                <a:lnTo>
                  <a:pt x="8043466" y="1350763"/>
                </a:lnTo>
                <a:lnTo>
                  <a:pt x="8093082" y="1332087"/>
                </a:lnTo>
                <a:lnTo>
                  <a:pt x="8136361" y="1302882"/>
                </a:lnTo>
                <a:lnTo>
                  <a:pt x="8171729" y="1264719"/>
                </a:lnTo>
                <a:lnTo>
                  <a:pt x="8197613" y="1219170"/>
                </a:lnTo>
                <a:lnTo>
                  <a:pt x="8212438" y="1167808"/>
                </a:lnTo>
                <a:lnTo>
                  <a:pt x="8215401" y="1131112"/>
                </a:lnTo>
                <a:lnTo>
                  <a:pt x="8215401" y="226187"/>
                </a:lnTo>
                <a:lnTo>
                  <a:pt x="8208822" y="171857"/>
                </a:lnTo>
                <a:lnTo>
                  <a:pt x="8190136" y="122275"/>
                </a:lnTo>
                <a:lnTo>
                  <a:pt x="8160916" y="79019"/>
                </a:lnTo>
                <a:lnTo>
                  <a:pt x="8122736" y="43663"/>
                </a:lnTo>
                <a:lnTo>
                  <a:pt x="8077169" y="17785"/>
                </a:lnTo>
                <a:lnTo>
                  <a:pt x="8025791" y="2962"/>
                </a:lnTo>
                <a:lnTo>
                  <a:pt x="7989087" y="0"/>
                </a:lnTo>
                <a:lnTo>
                  <a:pt x="226225" y="0"/>
                </a:lnTo>
                <a:lnTo>
                  <a:pt x="171859" y="6578"/>
                </a:lnTo>
                <a:lnTo>
                  <a:pt x="122260" y="25261"/>
                </a:lnTo>
                <a:lnTo>
                  <a:pt x="78999" y="54473"/>
                </a:lnTo>
                <a:lnTo>
                  <a:pt x="43647" y="92637"/>
                </a:lnTo>
                <a:lnTo>
                  <a:pt x="17777" y="138177"/>
                </a:lnTo>
                <a:lnTo>
                  <a:pt x="2960" y="189517"/>
                </a:lnTo>
                <a:lnTo>
                  <a:pt x="0" y="226187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1474" y="5286375"/>
            <a:ext cx="8215401" cy="1357337"/>
          </a:xfrm>
          <a:custGeom>
            <a:avLst/>
            <a:gdLst/>
            <a:ahLst/>
            <a:cxnLst/>
            <a:rect l="l" t="t" r="r" b="b"/>
            <a:pathLst>
              <a:path w="8215401" h="1357337">
                <a:moveTo>
                  <a:pt x="0" y="226187"/>
                </a:moveTo>
                <a:lnTo>
                  <a:pt x="749" y="207646"/>
                </a:lnTo>
                <a:lnTo>
                  <a:pt x="2960" y="189517"/>
                </a:lnTo>
                <a:lnTo>
                  <a:pt x="6574" y="171857"/>
                </a:lnTo>
                <a:lnTo>
                  <a:pt x="11532" y="154724"/>
                </a:lnTo>
                <a:lnTo>
                  <a:pt x="17777" y="138177"/>
                </a:lnTo>
                <a:lnTo>
                  <a:pt x="25250" y="122275"/>
                </a:lnTo>
                <a:lnTo>
                  <a:pt x="33893" y="107076"/>
                </a:lnTo>
                <a:lnTo>
                  <a:pt x="43647" y="92637"/>
                </a:lnTo>
                <a:lnTo>
                  <a:pt x="54455" y="79019"/>
                </a:lnTo>
                <a:lnTo>
                  <a:pt x="66259" y="66278"/>
                </a:lnTo>
                <a:lnTo>
                  <a:pt x="78999" y="54473"/>
                </a:lnTo>
                <a:lnTo>
                  <a:pt x="92618" y="43663"/>
                </a:lnTo>
                <a:lnTo>
                  <a:pt x="107058" y="33906"/>
                </a:lnTo>
                <a:lnTo>
                  <a:pt x="122260" y="25261"/>
                </a:lnTo>
                <a:lnTo>
                  <a:pt x="138167" y="17785"/>
                </a:lnTo>
                <a:lnTo>
                  <a:pt x="154719" y="11538"/>
                </a:lnTo>
                <a:lnTo>
                  <a:pt x="171859" y="6578"/>
                </a:lnTo>
                <a:lnTo>
                  <a:pt x="189529" y="2962"/>
                </a:lnTo>
                <a:lnTo>
                  <a:pt x="207670" y="750"/>
                </a:lnTo>
                <a:lnTo>
                  <a:pt x="226225" y="0"/>
                </a:lnTo>
                <a:lnTo>
                  <a:pt x="7989087" y="0"/>
                </a:lnTo>
                <a:lnTo>
                  <a:pt x="8007645" y="750"/>
                </a:lnTo>
                <a:lnTo>
                  <a:pt x="8025791" y="2962"/>
                </a:lnTo>
                <a:lnTo>
                  <a:pt x="8043466" y="6578"/>
                </a:lnTo>
                <a:lnTo>
                  <a:pt x="8060611" y="11538"/>
                </a:lnTo>
                <a:lnTo>
                  <a:pt x="8077169" y="17785"/>
                </a:lnTo>
                <a:lnTo>
                  <a:pt x="8093082" y="25261"/>
                </a:lnTo>
                <a:lnTo>
                  <a:pt x="8108290" y="33906"/>
                </a:lnTo>
                <a:lnTo>
                  <a:pt x="8122736" y="43663"/>
                </a:lnTo>
                <a:lnTo>
                  <a:pt x="8136361" y="54473"/>
                </a:lnTo>
                <a:lnTo>
                  <a:pt x="8149107" y="66278"/>
                </a:lnTo>
                <a:lnTo>
                  <a:pt x="8160916" y="79019"/>
                </a:lnTo>
                <a:lnTo>
                  <a:pt x="8171729" y="92637"/>
                </a:lnTo>
                <a:lnTo>
                  <a:pt x="8181489" y="107076"/>
                </a:lnTo>
                <a:lnTo>
                  <a:pt x="8190136" y="122275"/>
                </a:lnTo>
                <a:lnTo>
                  <a:pt x="8197613" y="138177"/>
                </a:lnTo>
                <a:lnTo>
                  <a:pt x="8203861" y="154724"/>
                </a:lnTo>
                <a:lnTo>
                  <a:pt x="8208822" y="171857"/>
                </a:lnTo>
                <a:lnTo>
                  <a:pt x="8212438" y="189517"/>
                </a:lnTo>
                <a:lnTo>
                  <a:pt x="8214651" y="207646"/>
                </a:lnTo>
                <a:lnTo>
                  <a:pt x="8215401" y="226187"/>
                </a:lnTo>
                <a:lnTo>
                  <a:pt x="8215401" y="1131112"/>
                </a:lnTo>
                <a:lnTo>
                  <a:pt x="8214651" y="1149667"/>
                </a:lnTo>
                <a:lnTo>
                  <a:pt x="8212438" y="1167808"/>
                </a:lnTo>
                <a:lnTo>
                  <a:pt x="8208822" y="1185477"/>
                </a:lnTo>
                <a:lnTo>
                  <a:pt x="8203861" y="1202618"/>
                </a:lnTo>
                <a:lnTo>
                  <a:pt x="8197613" y="1219170"/>
                </a:lnTo>
                <a:lnTo>
                  <a:pt x="8190136" y="1235077"/>
                </a:lnTo>
                <a:lnTo>
                  <a:pt x="8181489" y="1250279"/>
                </a:lnTo>
                <a:lnTo>
                  <a:pt x="8171729" y="1264719"/>
                </a:lnTo>
                <a:lnTo>
                  <a:pt x="8160916" y="1278338"/>
                </a:lnTo>
                <a:lnTo>
                  <a:pt x="8149107" y="1291078"/>
                </a:lnTo>
                <a:lnTo>
                  <a:pt x="8136361" y="1302882"/>
                </a:lnTo>
                <a:lnTo>
                  <a:pt x="8122736" y="1313690"/>
                </a:lnTo>
                <a:lnTo>
                  <a:pt x="8108290" y="1323444"/>
                </a:lnTo>
                <a:lnTo>
                  <a:pt x="8093082" y="1332087"/>
                </a:lnTo>
                <a:lnTo>
                  <a:pt x="8077169" y="1339560"/>
                </a:lnTo>
                <a:lnTo>
                  <a:pt x="8060611" y="1345804"/>
                </a:lnTo>
                <a:lnTo>
                  <a:pt x="8043466" y="1350763"/>
                </a:lnTo>
                <a:lnTo>
                  <a:pt x="8025791" y="1354377"/>
                </a:lnTo>
                <a:lnTo>
                  <a:pt x="8007645" y="1356587"/>
                </a:lnTo>
                <a:lnTo>
                  <a:pt x="7989087" y="1357337"/>
                </a:lnTo>
                <a:lnTo>
                  <a:pt x="226225" y="1357337"/>
                </a:lnTo>
                <a:lnTo>
                  <a:pt x="207670" y="1356587"/>
                </a:lnTo>
                <a:lnTo>
                  <a:pt x="189529" y="1354377"/>
                </a:lnTo>
                <a:lnTo>
                  <a:pt x="171859" y="1350763"/>
                </a:lnTo>
                <a:lnTo>
                  <a:pt x="154719" y="1345804"/>
                </a:lnTo>
                <a:lnTo>
                  <a:pt x="138167" y="1339560"/>
                </a:lnTo>
                <a:lnTo>
                  <a:pt x="122260" y="1332087"/>
                </a:lnTo>
                <a:lnTo>
                  <a:pt x="107058" y="1323444"/>
                </a:lnTo>
                <a:lnTo>
                  <a:pt x="92618" y="1313690"/>
                </a:lnTo>
                <a:lnTo>
                  <a:pt x="78999" y="1302882"/>
                </a:lnTo>
                <a:lnTo>
                  <a:pt x="66259" y="1291078"/>
                </a:lnTo>
                <a:lnTo>
                  <a:pt x="54455" y="1278338"/>
                </a:lnTo>
                <a:lnTo>
                  <a:pt x="43647" y="1264719"/>
                </a:lnTo>
                <a:lnTo>
                  <a:pt x="33893" y="1250279"/>
                </a:lnTo>
                <a:lnTo>
                  <a:pt x="25250" y="1235077"/>
                </a:lnTo>
                <a:lnTo>
                  <a:pt x="17777" y="1219170"/>
                </a:lnTo>
                <a:lnTo>
                  <a:pt x="11532" y="1202618"/>
                </a:lnTo>
                <a:lnTo>
                  <a:pt x="6574" y="1185477"/>
                </a:lnTo>
                <a:lnTo>
                  <a:pt x="2960" y="1167808"/>
                </a:lnTo>
                <a:lnTo>
                  <a:pt x="749" y="1149667"/>
                </a:lnTo>
                <a:lnTo>
                  <a:pt x="0" y="1131112"/>
                </a:lnTo>
                <a:lnTo>
                  <a:pt x="0" y="226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35940" y="1699386"/>
            <a:ext cx="5054212" cy="8930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Al</a:t>
            </a:r>
            <a:r>
              <a:rPr sz="4200" spc="-9" baseline="2925" dirty="0" smtClean="0">
                <a:latin typeface="Calibri"/>
                <a:cs typeface="Calibri"/>
              </a:rPr>
              <a:t>u</a:t>
            </a:r>
            <a:r>
              <a:rPr sz="4200" spc="0" baseline="2925" dirty="0" smtClean="0">
                <a:latin typeface="Calibri"/>
                <a:cs typeface="Calibri"/>
              </a:rPr>
              <a:t>nni</a:t>
            </a:r>
            <a:r>
              <a:rPr sz="4200" spc="-15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CE</a:t>
            </a:r>
            <a:r>
              <a:rPr sz="4200" spc="-14" baseline="2925" dirty="0" smtClean="0">
                <a:latin typeface="Calibri"/>
                <a:cs typeface="Calibri"/>
              </a:rPr>
              <a:t>R</a:t>
            </a:r>
            <a:r>
              <a:rPr sz="4200" spc="0" baseline="2925" dirty="0" smtClean="0">
                <a:latin typeface="Calibri"/>
                <a:cs typeface="Calibri"/>
              </a:rPr>
              <a:t>T</a:t>
            </a:r>
            <a:r>
              <a:rPr sz="4200" spc="4" baseline="2925" dirty="0" smtClean="0">
                <a:latin typeface="Calibri"/>
                <a:cs typeface="Calibri"/>
              </a:rPr>
              <a:t>I</a:t>
            </a:r>
            <a:r>
              <a:rPr sz="4200" spc="0" baseline="2925" dirty="0" smtClean="0">
                <a:latin typeface="Calibri"/>
                <a:cs typeface="Calibri"/>
              </a:rPr>
              <a:t>FIC</a:t>
            </a:r>
            <a:r>
              <a:rPr sz="4200" spc="-209" baseline="2925" dirty="0" smtClean="0">
                <a:latin typeface="Calibri"/>
                <a:cs typeface="Calibri"/>
              </a:rPr>
              <a:t>A</a:t>
            </a:r>
            <a:r>
              <a:rPr sz="4200" spc="0" baseline="2925" dirty="0" smtClean="0">
                <a:latin typeface="Calibri"/>
                <a:cs typeface="Calibri"/>
              </a:rPr>
              <a:t>TI</a:t>
            </a:r>
            <a:r>
              <a:rPr sz="4200" spc="-15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per DI</a:t>
            </a:r>
            <a:r>
              <a:rPr sz="4200" spc="-14" baseline="2925" dirty="0" smtClean="0">
                <a:latin typeface="Calibri"/>
                <a:cs typeface="Calibri"/>
              </a:rPr>
              <a:t>S</a:t>
            </a:r>
            <a:r>
              <a:rPr sz="4200" spc="0" baseline="2925" dirty="0" smtClean="0">
                <a:latin typeface="Calibri"/>
                <a:cs typeface="Calibri"/>
              </a:rPr>
              <a:t>ABI</a:t>
            </a:r>
            <a:r>
              <a:rPr sz="4200" spc="4" baseline="2925" dirty="0" smtClean="0">
                <a:latin typeface="Calibri"/>
                <a:cs typeface="Calibri"/>
              </a:rPr>
              <a:t>L</a:t>
            </a:r>
            <a:r>
              <a:rPr sz="4200" spc="0" baseline="2925" dirty="0" smtClean="0">
                <a:latin typeface="Calibri"/>
                <a:cs typeface="Calibri"/>
              </a:rPr>
              <a:t>I</a:t>
            </a:r>
            <a:r>
              <a:rPr sz="4200" spc="-204" baseline="2925" dirty="0" smtClean="0">
                <a:latin typeface="Calibri"/>
                <a:cs typeface="Calibri"/>
              </a:rPr>
              <a:t>T</a:t>
            </a:r>
            <a:r>
              <a:rPr sz="4200" spc="-104" baseline="2925" dirty="0" smtClean="0">
                <a:latin typeface="Calibri"/>
                <a:cs typeface="Calibri"/>
              </a:rPr>
              <a:t>A</a:t>
            </a:r>
            <a:r>
              <a:rPr sz="4200" spc="0" baseline="2925" dirty="0" smtClean="0">
                <a:latin typeface="Calibri"/>
                <a:cs typeface="Calibri"/>
              </a:rPr>
              <a:t>’</a:t>
            </a:r>
            <a:endParaRPr sz="2800">
              <a:latin typeface="Calibri"/>
              <a:cs typeface="Calibri"/>
            </a:endParaRPr>
          </a:p>
          <a:p>
            <a:pPr marL="12700" marR="53263">
              <a:lnSpc>
                <a:spcPct val="101725"/>
              </a:lnSpc>
              <a:spcBef>
                <a:spcPts val="469"/>
              </a:spcBef>
            </a:pPr>
            <a:r>
              <a:rPr sz="2800" spc="0" dirty="0" smtClean="0">
                <a:latin typeface="Calibri"/>
                <a:cs typeface="Calibri"/>
              </a:rPr>
              <a:t>( L. 104)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51140" y="1813940"/>
            <a:ext cx="68955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4" baseline="3413" dirty="0" smtClean="0">
                <a:latin typeface="Calibri"/>
                <a:cs typeface="Calibri"/>
              </a:rPr>
              <a:t>ULSS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2723896"/>
            <a:ext cx="1005551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Al</a:t>
            </a:r>
            <a:r>
              <a:rPr sz="4200" spc="-9" baseline="2925" dirty="0" smtClean="0">
                <a:latin typeface="Calibri"/>
                <a:cs typeface="Calibri"/>
              </a:rPr>
              <a:t>u</a:t>
            </a:r>
            <a:r>
              <a:rPr sz="4200" spc="0" baseline="2925" dirty="0" smtClean="0">
                <a:latin typeface="Calibri"/>
                <a:cs typeface="Calibri"/>
              </a:rPr>
              <a:t>nni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26072" y="2723896"/>
            <a:ext cx="4275179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-14" baseline="2925" dirty="0" smtClean="0">
                <a:latin typeface="Calibri"/>
                <a:cs typeface="Calibri"/>
              </a:rPr>
              <a:t>c</a:t>
            </a:r>
            <a:r>
              <a:rPr sz="4200" spc="0" baseline="2925" dirty="0" smtClean="0">
                <a:latin typeface="Calibri"/>
                <a:cs typeface="Calibri"/>
              </a:rPr>
              <a:t>on</a:t>
            </a:r>
            <a:r>
              <a:rPr sz="4200" spc="-1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DI</a:t>
            </a:r>
            <a:r>
              <a:rPr sz="4200" spc="-19" baseline="2925" dirty="0" smtClean="0">
                <a:latin typeface="Calibri"/>
                <a:cs typeface="Calibri"/>
              </a:rPr>
              <a:t>A</a:t>
            </a:r>
            <a:r>
              <a:rPr sz="4200" spc="0" baseline="2925" dirty="0" smtClean="0">
                <a:latin typeface="Calibri"/>
                <a:cs typeface="Calibri"/>
              </a:rPr>
              <a:t>GN</a:t>
            </a:r>
            <a:r>
              <a:rPr sz="4200" spc="-4" baseline="2925" dirty="0" smtClean="0">
                <a:latin typeface="Calibri"/>
                <a:cs typeface="Calibri"/>
              </a:rPr>
              <a:t>O</a:t>
            </a:r>
            <a:r>
              <a:rPr sz="4200" spc="0" baseline="2925" dirty="0" smtClean="0">
                <a:latin typeface="Calibri"/>
                <a:cs typeface="Calibri"/>
              </a:rPr>
              <a:t>SI</a:t>
            </a:r>
            <a:r>
              <a:rPr sz="4200" spc="-7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per</a:t>
            </a:r>
            <a:r>
              <a:rPr sz="4200" spc="-38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DI</a:t>
            </a:r>
            <a:r>
              <a:rPr sz="4200" spc="-19" baseline="2925" dirty="0" smtClean="0">
                <a:latin typeface="Calibri"/>
                <a:cs typeface="Calibri"/>
              </a:rPr>
              <a:t>S</a:t>
            </a:r>
            <a:r>
              <a:rPr sz="4200" spc="0" baseline="2925" dirty="0" smtClean="0">
                <a:latin typeface="Calibri"/>
                <a:cs typeface="Calibri"/>
              </a:rPr>
              <a:t>T</a:t>
            </a:r>
            <a:r>
              <a:rPr sz="4200" spc="9" baseline="2925" dirty="0" smtClean="0">
                <a:latin typeface="Calibri"/>
                <a:cs typeface="Calibri"/>
              </a:rPr>
              <a:t>U</a:t>
            </a:r>
            <a:r>
              <a:rPr sz="4200" spc="0" baseline="2925" dirty="0" smtClean="0">
                <a:latin typeface="Calibri"/>
                <a:cs typeface="Calibri"/>
              </a:rPr>
              <a:t>R</a:t>
            </a:r>
            <a:r>
              <a:rPr sz="4200" spc="4" baseline="2925" dirty="0" smtClean="0">
                <a:latin typeface="Calibri"/>
                <a:cs typeface="Calibri"/>
              </a:rPr>
              <a:t>B</a:t>
            </a:r>
            <a:r>
              <a:rPr sz="4200" spc="0" baseline="2925" dirty="0" smtClean="0">
                <a:latin typeface="Calibri"/>
                <a:cs typeface="Calibri"/>
              </a:rPr>
              <a:t>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51140" y="2894457"/>
            <a:ext cx="68955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4" baseline="3413" dirty="0" smtClean="0">
                <a:latin typeface="Calibri"/>
                <a:cs typeface="Calibri"/>
              </a:rPr>
              <a:t>ULSS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235959"/>
            <a:ext cx="5755498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SP</a:t>
            </a:r>
            <a:r>
              <a:rPr sz="4200" spc="-34" baseline="2925" dirty="0" smtClean="0">
                <a:latin typeface="Calibri"/>
                <a:cs typeface="Calibri"/>
              </a:rPr>
              <a:t>E</a:t>
            </a:r>
            <a:r>
              <a:rPr sz="4200" spc="0" baseline="2925" dirty="0" smtClean="0">
                <a:latin typeface="Calibri"/>
                <a:cs typeface="Calibri"/>
              </a:rPr>
              <a:t>CIFI</a:t>
            </a:r>
            <a:r>
              <a:rPr sz="4200" spc="-25" baseline="2925" dirty="0" smtClean="0">
                <a:latin typeface="Calibri"/>
                <a:cs typeface="Calibri"/>
              </a:rPr>
              <a:t>C</a:t>
            </a:r>
            <a:r>
              <a:rPr sz="4200" spc="0" baseline="2925" dirty="0" smtClean="0">
                <a:latin typeface="Calibri"/>
                <a:cs typeface="Calibri"/>
              </a:rPr>
              <a:t>O</a:t>
            </a:r>
            <a:r>
              <a:rPr sz="4200" spc="-126" baseline="2925" dirty="0" smtClean="0">
                <a:latin typeface="Calibri"/>
                <a:cs typeface="Calibri"/>
              </a:rPr>
              <a:t> </a:t>
            </a:r>
            <a:r>
              <a:rPr sz="4200" spc="-4" baseline="2925" dirty="0" smtClean="0">
                <a:latin typeface="Calibri"/>
                <a:cs typeface="Calibri"/>
              </a:rPr>
              <a:t>D</a:t>
            </a:r>
            <a:r>
              <a:rPr sz="4200" spc="0" baseline="2925" dirty="0" smtClean="0">
                <a:latin typeface="Calibri"/>
                <a:cs typeface="Calibri"/>
              </a:rPr>
              <a:t>I</a:t>
            </a:r>
            <a:r>
              <a:rPr sz="4200" spc="-24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AP</a:t>
            </a:r>
            <a:r>
              <a:rPr sz="4200" spc="-9" baseline="2925" dirty="0" smtClean="0">
                <a:latin typeface="Calibri"/>
                <a:cs typeface="Calibri"/>
              </a:rPr>
              <a:t>P</a:t>
            </a:r>
            <a:r>
              <a:rPr sz="4200" spc="0" baseline="2925" dirty="0" smtClean="0">
                <a:latin typeface="Calibri"/>
                <a:cs typeface="Calibri"/>
              </a:rPr>
              <a:t>R</a:t>
            </a:r>
            <a:r>
              <a:rPr sz="4200" spc="4" baseline="2925" dirty="0" smtClean="0">
                <a:latin typeface="Calibri"/>
                <a:cs typeface="Calibri"/>
              </a:rPr>
              <a:t>E</a:t>
            </a:r>
            <a:r>
              <a:rPr sz="4200" spc="0" baseline="2925" dirty="0" smtClean="0">
                <a:latin typeface="Calibri"/>
                <a:cs typeface="Calibri"/>
              </a:rPr>
              <a:t>N</a:t>
            </a:r>
            <a:r>
              <a:rPr sz="4200" spc="-9" baseline="2925" dirty="0" smtClean="0">
                <a:latin typeface="Calibri"/>
                <a:cs typeface="Calibri"/>
              </a:rPr>
              <a:t>D</a:t>
            </a:r>
            <a:r>
              <a:rPr sz="4200" spc="0" baseline="2925" dirty="0" smtClean="0">
                <a:latin typeface="Calibri"/>
                <a:cs typeface="Calibri"/>
              </a:rPr>
              <a:t>IM</a:t>
            </a:r>
            <a:r>
              <a:rPr sz="4200" spc="14" baseline="2925" dirty="0" smtClean="0">
                <a:latin typeface="Calibri"/>
                <a:cs typeface="Calibri"/>
              </a:rPr>
              <a:t>E</a:t>
            </a:r>
            <a:r>
              <a:rPr sz="4200" spc="0" baseline="2925" dirty="0" smtClean="0">
                <a:latin typeface="Calibri"/>
                <a:cs typeface="Calibri"/>
              </a:rPr>
              <a:t>N</a:t>
            </a:r>
            <a:r>
              <a:rPr sz="4200" spc="-84" baseline="2925" dirty="0" smtClean="0">
                <a:latin typeface="Calibri"/>
                <a:cs typeface="Calibri"/>
              </a:rPr>
              <a:t>T</a:t>
            </a:r>
            <a:r>
              <a:rPr sz="4200" spc="0" baseline="2925" dirty="0" smtClean="0">
                <a:latin typeface="Calibri"/>
                <a:cs typeface="Calibri"/>
              </a:rPr>
              <a:t>O</a:t>
            </a:r>
            <a:r>
              <a:rPr sz="4200" spc="-15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(</a:t>
            </a:r>
            <a:r>
              <a:rPr sz="4200" spc="-8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L.170)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4260342"/>
            <a:ext cx="4998492" cy="8925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50"/>
              </a:lnSpc>
              <a:spcBef>
                <a:spcPts val="147"/>
              </a:spcBef>
            </a:pPr>
            <a:r>
              <a:rPr sz="4200" spc="0" baseline="2925" dirty="0" smtClean="0">
                <a:latin typeface="Calibri"/>
                <a:cs typeface="Calibri"/>
              </a:rPr>
              <a:t>Al</a:t>
            </a:r>
            <a:r>
              <a:rPr sz="4200" spc="-9" baseline="2925" dirty="0" smtClean="0">
                <a:latin typeface="Calibri"/>
                <a:cs typeface="Calibri"/>
              </a:rPr>
              <a:t>u</a:t>
            </a:r>
            <a:r>
              <a:rPr sz="4200" spc="0" baseline="2925" dirty="0" smtClean="0">
                <a:latin typeface="Calibri"/>
                <a:cs typeface="Calibri"/>
              </a:rPr>
              <a:t>nni</a:t>
            </a:r>
            <a:r>
              <a:rPr sz="4200" spc="-53" baseline="2925" dirty="0" smtClean="0">
                <a:latin typeface="Calibri"/>
                <a:cs typeface="Calibri"/>
              </a:rPr>
              <a:t> </a:t>
            </a:r>
            <a:r>
              <a:rPr sz="4200" spc="-19" baseline="2925" dirty="0" smtClean="0">
                <a:latin typeface="Calibri"/>
                <a:cs typeface="Calibri"/>
              </a:rPr>
              <a:t>c</a:t>
            </a:r>
            <a:r>
              <a:rPr sz="4200" spc="0" baseline="2925" dirty="0" smtClean="0">
                <a:latin typeface="Calibri"/>
                <a:cs typeface="Calibri"/>
              </a:rPr>
              <a:t>on</a:t>
            </a:r>
            <a:r>
              <a:rPr sz="4200" spc="-19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BISOGNI</a:t>
            </a:r>
            <a:r>
              <a:rPr sz="4200" spc="-96" baseline="2925" dirty="0" smtClean="0">
                <a:latin typeface="Calibri"/>
                <a:cs typeface="Calibri"/>
              </a:rPr>
              <a:t> </a:t>
            </a:r>
            <a:r>
              <a:rPr sz="4200" spc="0" baseline="2925" dirty="0" smtClean="0">
                <a:latin typeface="Calibri"/>
                <a:cs typeface="Calibri"/>
              </a:rPr>
              <a:t>SP</a:t>
            </a:r>
            <a:r>
              <a:rPr sz="4200" spc="-34" baseline="2925" dirty="0" smtClean="0">
                <a:latin typeface="Calibri"/>
                <a:cs typeface="Calibri"/>
              </a:rPr>
              <a:t>E</a:t>
            </a:r>
            <a:r>
              <a:rPr sz="4200" spc="0" baseline="2925" dirty="0" smtClean="0">
                <a:latin typeface="Calibri"/>
                <a:cs typeface="Calibri"/>
              </a:rPr>
              <a:t>CIALI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66"/>
              </a:spcBef>
            </a:pPr>
            <a:r>
              <a:rPr sz="2800" spc="0" dirty="0" smtClean="0">
                <a:latin typeface="Calibri"/>
                <a:cs typeface="Calibri"/>
              </a:rPr>
              <a:t>(</a:t>
            </a:r>
            <a:r>
              <a:rPr sz="2800" spc="-8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anche</a:t>
            </a:r>
            <a:r>
              <a:rPr sz="2800" spc="-58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se</a:t>
            </a:r>
            <a:r>
              <a:rPr sz="2800" spc="-24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in</a:t>
            </a:r>
            <a:r>
              <a:rPr sz="2800" spc="-6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possesso</a:t>
            </a:r>
            <a:r>
              <a:rPr sz="2800" spc="-71" dirty="0" smtClean="0">
                <a:latin typeface="Calibri"/>
                <a:cs typeface="Calibri"/>
              </a:rPr>
              <a:t> </a:t>
            </a:r>
            <a:r>
              <a:rPr sz="2800" spc="0" dirty="0" smtClean="0">
                <a:latin typeface="Calibri"/>
                <a:cs typeface="Calibri"/>
              </a:rPr>
              <a:t>di</a:t>
            </a:r>
            <a:r>
              <a:rPr sz="2800" spc="-1" dirty="0" smtClean="0">
                <a:latin typeface="Calibri"/>
                <a:cs typeface="Calibri"/>
              </a:rPr>
              <a:t> </a:t>
            </a:r>
            <a:r>
              <a:rPr sz="2800" u="heavy" spc="0" dirty="0" smtClean="0">
                <a:latin typeface="Calibri"/>
                <a:cs typeface="Calibri"/>
              </a:rPr>
              <a:t>d</a:t>
            </a:r>
            <a:r>
              <a:rPr sz="2800" u="heavy" spc="-9" dirty="0" smtClean="0">
                <a:latin typeface="Calibri"/>
                <a:cs typeface="Calibri"/>
              </a:rPr>
              <a:t>i</a:t>
            </a:r>
            <a:r>
              <a:rPr sz="2800" u="heavy" spc="0" dirty="0" smtClean="0">
                <a:latin typeface="Calibri"/>
                <a:cs typeface="Calibri"/>
              </a:rPr>
              <a:t>agnosi</a:t>
            </a:r>
            <a:r>
              <a:rPr sz="2800" spc="0" dirty="0" smtClean="0">
                <a:latin typeface="Calibri"/>
                <a:cs typeface="Calibri"/>
              </a:rPr>
              <a:t>)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96581" y="4543425"/>
            <a:ext cx="10964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S</a:t>
            </a:r>
            <a:r>
              <a:rPr sz="3600" b="1" spc="4" baseline="3413" dirty="0" smtClean="0">
                <a:latin typeface="Calibri"/>
                <a:cs typeface="Calibri"/>
              </a:rPr>
              <a:t>C</a:t>
            </a:r>
            <a:r>
              <a:rPr sz="3600" b="1" spc="0" baseline="3413" dirty="0" smtClean="0">
                <a:latin typeface="Calibri"/>
                <a:cs typeface="Calibri"/>
              </a:rPr>
              <a:t>UO</a:t>
            </a:r>
            <a:r>
              <a:rPr sz="3600" b="1" spc="4" baseline="3413" dirty="0" smtClean="0">
                <a:latin typeface="Calibri"/>
                <a:cs typeface="Calibri"/>
              </a:rPr>
              <a:t>L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3567" y="5309616"/>
            <a:ext cx="7862979" cy="13515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6299" marR="119936" algn="ctr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No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-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di</a:t>
            </a:r>
            <a:r>
              <a:rPr sz="2700" spc="-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em</a:t>
            </a:r>
            <a:r>
              <a:rPr sz="2700" spc="4" baseline="3034" dirty="0" smtClean="0">
                <a:latin typeface="Calibri"/>
                <a:cs typeface="Calibri"/>
              </a:rPr>
              <a:t>b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2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2012: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9" baseline="3034" dirty="0" smtClean="0">
                <a:latin typeface="Calibri"/>
                <a:cs typeface="Calibri"/>
              </a:rPr>
              <a:t>“</a:t>
            </a:r>
            <a:r>
              <a:rPr sz="2700" spc="4" baseline="3034" dirty="0" smtClean="0">
                <a:latin typeface="Calibri"/>
                <a:cs typeface="Calibri"/>
              </a:rPr>
              <a:t>…</a:t>
            </a:r>
            <a:r>
              <a:rPr sz="2700" spc="0" baseline="3034" dirty="0" smtClean="0">
                <a:latin typeface="Calibri"/>
                <a:cs typeface="Calibri"/>
              </a:rPr>
              <a:t>si</a:t>
            </a:r>
            <a:r>
              <a:rPr sz="2700" spc="-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r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ba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sce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he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anche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n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p</a:t>
            </a:r>
            <a:r>
              <a:rPr sz="2700" spc="-25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n</a:t>
            </a:r>
            <a:r>
              <a:rPr sz="2700" spc="-25" baseline="3034" dirty="0" smtClean="0">
                <a:latin typeface="Calibri"/>
                <a:cs typeface="Calibri"/>
              </a:rPr>
              <a:t>z</a:t>
            </a:r>
            <a:r>
              <a:rPr sz="2700" spc="0" baseline="3034" dirty="0" smtClean="0">
                <a:latin typeface="Calibri"/>
                <a:cs typeface="Calibri"/>
              </a:rPr>
              <a:t>a 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i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r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-4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hie</a:t>
            </a:r>
            <a:r>
              <a:rPr sz="2700" spc="-19" baseline="3034" dirty="0" smtClean="0">
                <a:latin typeface="Calibri"/>
                <a:cs typeface="Calibri"/>
              </a:rPr>
              <a:t>s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2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i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g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n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-14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ori</a:t>
            </a:r>
            <a:endParaRPr sz="1800" dirty="0">
              <a:latin typeface="Calibri"/>
              <a:cs typeface="Calibri"/>
            </a:endParaRPr>
          </a:p>
          <a:p>
            <a:pPr marL="200786" marR="216463" algn="ctr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ac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omp</a:t>
            </a:r>
            <a:r>
              <a:rPr sz="2700" spc="4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g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 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0" baseline="1517" dirty="0" smtClean="0">
                <a:latin typeface="Calibri"/>
                <a:cs typeface="Calibri"/>
              </a:rPr>
              <a:t>a 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no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he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ò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non ha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no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 di</a:t>
            </a:r>
            <a:r>
              <a:rPr sz="2700" spc="-4" baseline="1517" dirty="0" smtClean="0">
                <a:latin typeface="Calibri"/>
                <a:cs typeface="Calibri"/>
              </a:rPr>
              <a:t>ri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al</a:t>
            </a:r>
            <a:r>
              <a:rPr sz="2700" spc="-9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ert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fi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3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endParaRPr sz="1800" dirty="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disa</a:t>
            </a:r>
            <a:r>
              <a:rPr sz="2700" spc="4" baseline="1517" dirty="0" smtClean="0">
                <a:latin typeface="Calibri"/>
                <a:cs typeface="Calibri"/>
              </a:rPr>
              <a:t>b</a:t>
            </a:r>
            <a:r>
              <a:rPr sz="2700" spc="-4" baseline="1517" dirty="0" smtClean="0">
                <a:latin typeface="Calibri"/>
                <a:cs typeface="Calibri"/>
              </a:rPr>
              <a:t>ili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 o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14" baseline="1517" dirty="0" smtClean="0">
                <a:latin typeface="Calibri"/>
                <a:cs typeface="Calibri"/>
              </a:rPr>
              <a:t>S</a:t>
            </a:r>
            <a:r>
              <a:rPr sz="2700" spc="14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l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Con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gl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Classe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è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au</a:t>
            </a:r>
            <a:r>
              <a:rPr sz="2700" spc="-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onomo 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el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ci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se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ormu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 o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non</a:t>
            </a:r>
            <a:endParaRPr sz="1800" dirty="0">
              <a:latin typeface="Calibri"/>
              <a:cs typeface="Calibri"/>
            </a:endParaRPr>
          </a:p>
          <a:p>
            <a:pPr marL="418696" marR="433038" algn="ctr">
              <a:lnSpc>
                <a:spcPts val="2160"/>
              </a:lnSpc>
            </a:pP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mula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06" baseline="1517" dirty="0" smtClean="0">
                <a:latin typeface="Calibri"/>
                <a:cs typeface="Calibri"/>
              </a:rPr>
              <a:t> 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Pi</a:t>
            </a:r>
            <a:r>
              <a:rPr sz="2700" spc="0" baseline="1517" dirty="0" smtClean="0">
                <a:latin typeface="Calibri"/>
                <a:cs typeface="Calibri"/>
              </a:rPr>
              <a:t>ano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-44" baseline="1517" dirty="0" smtClean="0">
                <a:latin typeface="Calibri"/>
                <a:cs typeface="Calibri"/>
              </a:rPr>
              <a:t>P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sonal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z</a:t>
            </a:r>
            <a:r>
              <a:rPr sz="2700" spc="-34" baseline="1517" dirty="0" smtClean="0">
                <a:latin typeface="Calibri"/>
                <a:cs typeface="Calibri"/>
              </a:rPr>
              <a:t>z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-39" baseline="1517" dirty="0" smtClean="0">
                <a:latin typeface="Calibri"/>
                <a:cs typeface="Calibri"/>
              </a:rPr>
              <a:t>o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25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en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0" baseline="1517" dirty="0" smtClean="0">
                <a:latin typeface="Calibri"/>
                <a:cs typeface="Calibri"/>
              </a:rPr>
              <a:t>o 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u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 </a:t>
            </a:r>
            <a:r>
              <a:rPr sz="2700" spc="-14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erba</a:t>
            </a:r>
            <a:r>
              <a:rPr sz="2700" spc="-4" baseline="1517" dirty="0" smtClean="0">
                <a:latin typeface="Calibri"/>
                <a:cs typeface="Calibri"/>
              </a:rPr>
              <a:t>li</a:t>
            </a:r>
            <a:r>
              <a:rPr sz="2700" spc="0" baseline="1517" dirty="0" smtClean="0">
                <a:latin typeface="Calibri"/>
                <a:cs typeface="Calibri"/>
              </a:rPr>
              <a:t>z</a:t>
            </a:r>
            <a:r>
              <a:rPr sz="2700" spc="-34" baseline="1517" dirty="0" smtClean="0">
                <a:latin typeface="Calibri"/>
                <a:cs typeface="Calibri"/>
              </a:rPr>
              <a:t>z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  <a:p>
            <a:pPr marL="2545003" marR="2556055" algn="ctr">
              <a:lnSpc>
                <a:spcPts val="2165"/>
              </a:lnSpc>
              <a:spcBef>
                <a:spcPts val="0"/>
              </a:spcBef>
            </a:pPr>
            <a:r>
              <a:rPr lang="it-IT" sz="2700" spc="-4" baseline="1517" dirty="0" smtClean="0">
                <a:latin typeface="Calibri"/>
                <a:cs typeface="Calibri"/>
              </a:rPr>
              <a:t>motivazioni</a:t>
            </a:r>
            <a:r>
              <a:rPr sz="2700" spc="9" baseline="1517" dirty="0" smtClean="0">
                <a:latin typeface="Calibri"/>
                <a:cs typeface="Calibri"/>
              </a:rPr>
              <a:t>…</a:t>
            </a:r>
            <a:r>
              <a:rPr sz="2700" spc="0" baseline="1517" dirty="0" smtClean="0">
                <a:latin typeface="Calibri"/>
                <a:cs typeface="Calibri"/>
              </a:rPr>
              <a:t>”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8"/>
              </a:spcBef>
            </a:pPr>
            <a:endParaRPr sz="750"/>
          </a:p>
          <a:p>
            <a:pPr marL="590702">
              <a:lnSpc>
                <a:spcPct val="101725"/>
              </a:lnSpc>
              <a:spcBef>
                <a:spcPts val="1000"/>
              </a:spcBef>
            </a:pPr>
            <a:r>
              <a:rPr sz="4400" spc="0" dirty="0" smtClean="0">
                <a:latin typeface="Calibri"/>
                <a:cs typeface="Calibri"/>
              </a:rPr>
              <a:t>Chi individua i </a:t>
            </a:r>
            <a:r>
              <a:rPr sz="4400" u="heavy" spc="0" dirty="0" smtClean="0">
                <a:latin typeface="Calibri"/>
                <a:cs typeface="Calibri"/>
              </a:rPr>
              <a:t>Biso</a:t>
            </a:r>
            <a:r>
              <a:rPr sz="4400" u="heavy" spc="14" dirty="0" smtClean="0">
                <a:latin typeface="Calibri"/>
                <a:cs typeface="Calibri"/>
              </a:rPr>
              <a:t>g</a:t>
            </a:r>
            <a:r>
              <a:rPr sz="4400" u="heavy" spc="0" dirty="0" smtClean="0">
                <a:latin typeface="Calibri"/>
                <a:cs typeface="Calibri"/>
              </a:rPr>
              <a:t>ni Special</a:t>
            </a:r>
            <a:r>
              <a:rPr sz="4400" u="heavy" spc="-19" dirty="0" smtClean="0">
                <a:latin typeface="Calibri"/>
                <a:cs typeface="Calibri"/>
              </a:rPr>
              <a:t>i</a:t>
            </a:r>
            <a:r>
              <a:rPr sz="4400" spc="0" dirty="0" smtClean="0">
                <a:latin typeface="Calibri"/>
                <a:cs typeface="Calibri"/>
              </a:rPr>
              <a:t>?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92949" y="894207"/>
            <a:ext cx="12653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428599" y="1714500"/>
            <a:ext cx="3429025" cy="928624"/>
          </a:xfrm>
          <a:custGeom>
            <a:avLst/>
            <a:gdLst/>
            <a:ahLst/>
            <a:cxnLst/>
            <a:rect l="l" t="t" r="r" b="b"/>
            <a:pathLst>
              <a:path w="3429025" h="928624">
                <a:moveTo>
                  <a:pt x="0" y="154812"/>
                </a:moveTo>
                <a:lnTo>
                  <a:pt x="37" y="777363"/>
                </a:lnTo>
                <a:lnTo>
                  <a:pt x="6958" y="819951"/>
                </a:lnTo>
                <a:lnTo>
                  <a:pt x="24671" y="857777"/>
                </a:lnTo>
                <a:lnTo>
                  <a:pt x="51495" y="889164"/>
                </a:lnTo>
                <a:lnTo>
                  <a:pt x="85750" y="912433"/>
                </a:lnTo>
                <a:lnTo>
                  <a:pt x="125754" y="925909"/>
                </a:lnTo>
                <a:lnTo>
                  <a:pt x="154787" y="928624"/>
                </a:lnTo>
                <a:lnTo>
                  <a:pt x="3277658" y="928586"/>
                </a:lnTo>
                <a:lnTo>
                  <a:pt x="3320253" y="921668"/>
                </a:lnTo>
                <a:lnTo>
                  <a:pt x="3358100" y="903969"/>
                </a:lnTo>
                <a:lnTo>
                  <a:pt x="3389514" y="877167"/>
                </a:lnTo>
                <a:lnTo>
                  <a:pt x="3412811" y="842937"/>
                </a:lnTo>
                <a:lnTo>
                  <a:pt x="3426306" y="802958"/>
                </a:lnTo>
                <a:lnTo>
                  <a:pt x="3429025" y="773938"/>
                </a:lnTo>
                <a:lnTo>
                  <a:pt x="3428985" y="151263"/>
                </a:lnTo>
                <a:lnTo>
                  <a:pt x="3422033" y="108694"/>
                </a:lnTo>
                <a:lnTo>
                  <a:pt x="3404299" y="70872"/>
                </a:lnTo>
                <a:lnTo>
                  <a:pt x="3377464" y="39480"/>
                </a:lnTo>
                <a:lnTo>
                  <a:pt x="3343212" y="16200"/>
                </a:lnTo>
                <a:lnTo>
                  <a:pt x="3303225" y="2716"/>
                </a:lnTo>
                <a:lnTo>
                  <a:pt x="3274212" y="0"/>
                </a:lnTo>
                <a:lnTo>
                  <a:pt x="151257" y="39"/>
                </a:lnTo>
                <a:lnTo>
                  <a:pt x="108677" y="6986"/>
                </a:lnTo>
                <a:lnTo>
                  <a:pt x="70853" y="24719"/>
                </a:lnTo>
                <a:lnTo>
                  <a:pt x="39466" y="51553"/>
                </a:lnTo>
                <a:lnTo>
                  <a:pt x="16193" y="85807"/>
                </a:lnTo>
                <a:lnTo>
                  <a:pt x="2715" y="125797"/>
                </a:lnTo>
                <a:lnTo>
                  <a:pt x="0" y="1548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8599" y="1714500"/>
            <a:ext cx="3429025" cy="928624"/>
          </a:xfrm>
          <a:custGeom>
            <a:avLst/>
            <a:gdLst/>
            <a:ahLst/>
            <a:cxnLst/>
            <a:rect l="l" t="t" r="r" b="b"/>
            <a:pathLst>
              <a:path w="3429025" h="928624">
                <a:moveTo>
                  <a:pt x="0" y="154812"/>
                </a:moveTo>
                <a:lnTo>
                  <a:pt x="689" y="140111"/>
                </a:lnTo>
                <a:lnTo>
                  <a:pt x="2715" y="125797"/>
                </a:lnTo>
                <a:lnTo>
                  <a:pt x="6016" y="111934"/>
                </a:lnTo>
                <a:lnTo>
                  <a:pt x="10529" y="98583"/>
                </a:lnTo>
                <a:lnTo>
                  <a:pt x="16193" y="85807"/>
                </a:lnTo>
                <a:lnTo>
                  <a:pt x="22945" y="73669"/>
                </a:lnTo>
                <a:lnTo>
                  <a:pt x="30724" y="62230"/>
                </a:lnTo>
                <a:lnTo>
                  <a:pt x="39466" y="51553"/>
                </a:lnTo>
                <a:lnTo>
                  <a:pt x="49110" y="41701"/>
                </a:lnTo>
                <a:lnTo>
                  <a:pt x="59593" y="32735"/>
                </a:lnTo>
                <a:lnTo>
                  <a:pt x="70853" y="24719"/>
                </a:lnTo>
                <a:lnTo>
                  <a:pt x="82829" y="17714"/>
                </a:lnTo>
                <a:lnTo>
                  <a:pt x="95457" y="11782"/>
                </a:lnTo>
                <a:lnTo>
                  <a:pt x="108677" y="6986"/>
                </a:lnTo>
                <a:lnTo>
                  <a:pt x="122425" y="3389"/>
                </a:lnTo>
                <a:lnTo>
                  <a:pt x="136639" y="1053"/>
                </a:lnTo>
                <a:lnTo>
                  <a:pt x="151257" y="39"/>
                </a:lnTo>
                <a:lnTo>
                  <a:pt x="154787" y="0"/>
                </a:lnTo>
                <a:lnTo>
                  <a:pt x="3274212" y="0"/>
                </a:lnTo>
                <a:lnTo>
                  <a:pt x="3288912" y="689"/>
                </a:lnTo>
                <a:lnTo>
                  <a:pt x="3303225" y="2716"/>
                </a:lnTo>
                <a:lnTo>
                  <a:pt x="3317087" y="6019"/>
                </a:lnTo>
                <a:lnTo>
                  <a:pt x="3330437" y="10534"/>
                </a:lnTo>
                <a:lnTo>
                  <a:pt x="3343212" y="16200"/>
                </a:lnTo>
                <a:lnTo>
                  <a:pt x="3355350" y="22955"/>
                </a:lnTo>
                <a:lnTo>
                  <a:pt x="3366788" y="30736"/>
                </a:lnTo>
                <a:lnTo>
                  <a:pt x="3377464" y="39480"/>
                </a:lnTo>
                <a:lnTo>
                  <a:pt x="3387316" y="49126"/>
                </a:lnTo>
                <a:lnTo>
                  <a:pt x="3396282" y="59610"/>
                </a:lnTo>
                <a:lnTo>
                  <a:pt x="3404299" y="70872"/>
                </a:lnTo>
                <a:lnTo>
                  <a:pt x="3411305" y="82848"/>
                </a:lnTo>
                <a:lnTo>
                  <a:pt x="3417237" y="95476"/>
                </a:lnTo>
                <a:lnTo>
                  <a:pt x="3422033" y="108694"/>
                </a:lnTo>
                <a:lnTo>
                  <a:pt x="3425632" y="122439"/>
                </a:lnTo>
                <a:lnTo>
                  <a:pt x="3427970" y="136650"/>
                </a:lnTo>
                <a:lnTo>
                  <a:pt x="3428985" y="151263"/>
                </a:lnTo>
                <a:lnTo>
                  <a:pt x="3429025" y="154812"/>
                </a:lnTo>
                <a:lnTo>
                  <a:pt x="3429025" y="773938"/>
                </a:lnTo>
                <a:lnTo>
                  <a:pt x="3428335" y="788643"/>
                </a:lnTo>
                <a:lnTo>
                  <a:pt x="3426306" y="802958"/>
                </a:lnTo>
                <a:lnTo>
                  <a:pt x="3423001" y="816820"/>
                </a:lnTo>
                <a:lnTo>
                  <a:pt x="3418482" y="830167"/>
                </a:lnTo>
                <a:lnTo>
                  <a:pt x="3412811" y="842937"/>
                </a:lnTo>
                <a:lnTo>
                  <a:pt x="3406051" y="855069"/>
                </a:lnTo>
                <a:lnTo>
                  <a:pt x="3398265" y="866500"/>
                </a:lnTo>
                <a:lnTo>
                  <a:pt x="3389514" y="877167"/>
                </a:lnTo>
                <a:lnTo>
                  <a:pt x="3379862" y="887009"/>
                </a:lnTo>
                <a:lnTo>
                  <a:pt x="3369369" y="895964"/>
                </a:lnTo>
                <a:lnTo>
                  <a:pt x="3358100" y="903969"/>
                </a:lnTo>
                <a:lnTo>
                  <a:pt x="3346116" y="910963"/>
                </a:lnTo>
                <a:lnTo>
                  <a:pt x="3333480" y="916883"/>
                </a:lnTo>
                <a:lnTo>
                  <a:pt x="3320253" y="921668"/>
                </a:lnTo>
                <a:lnTo>
                  <a:pt x="3306499" y="925254"/>
                </a:lnTo>
                <a:lnTo>
                  <a:pt x="3292280" y="927581"/>
                </a:lnTo>
                <a:lnTo>
                  <a:pt x="3277658" y="928586"/>
                </a:lnTo>
                <a:lnTo>
                  <a:pt x="3274212" y="928624"/>
                </a:lnTo>
                <a:lnTo>
                  <a:pt x="154787" y="928624"/>
                </a:lnTo>
                <a:lnTo>
                  <a:pt x="140076" y="927934"/>
                </a:lnTo>
                <a:lnTo>
                  <a:pt x="125754" y="925909"/>
                </a:lnTo>
                <a:lnTo>
                  <a:pt x="111884" y="922609"/>
                </a:lnTo>
                <a:lnTo>
                  <a:pt x="98529" y="918096"/>
                </a:lnTo>
                <a:lnTo>
                  <a:pt x="85750" y="912433"/>
                </a:lnTo>
                <a:lnTo>
                  <a:pt x="73610" y="905682"/>
                </a:lnTo>
                <a:lnTo>
                  <a:pt x="62171" y="897905"/>
                </a:lnTo>
                <a:lnTo>
                  <a:pt x="51495" y="889164"/>
                </a:lnTo>
                <a:lnTo>
                  <a:pt x="41645" y="879521"/>
                </a:lnTo>
                <a:lnTo>
                  <a:pt x="32683" y="869038"/>
                </a:lnTo>
                <a:lnTo>
                  <a:pt x="24671" y="857777"/>
                </a:lnTo>
                <a:lnTo>
                  <a:pt x="17671" y="845801"/>
                </a:lnTo>
                <a:lnTo>
                  <a:pt x="11746" y="833172"/>
                </a:lnTo>
                <a:lnTo>
                  <a:pt x="6958" y="819951"/>
                </a:lnTo>
                <a:lnTo>
                  <a:pt x="3369" y="806202"/>
                </a:lnTo>
                <a:lnTo>
                  <a:pt x="1041" y="791985"/>
                </a:lnTo>
                <a:lnTo>
                  <a:pt x="37" y="777363"/>
                </a:lnTo>
                <a:lnTo>
                  <a:pt x="0" y="773938"/>
                </a:lnTo>
                <a:lnTo>
                  <a:pt x="0" y="15481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43501" y="1714500"/>
            <a:ext cx="3429000" cy="928624"/>
          </a:xfrm>
          <a:custGeom>
            <a:avLst/>
            <a:gdLst/>
            <a:ahLst/>
            <a:cxnLst/>
            <a:rect l="l" t="t" r="r" b="b"/>
            <a:pathLst>
              <a:path w="3429000" h="928624">
                <a:moveTo>
                  <a:pt x="0" y="154812"/>
                </a:moveTo>
                <a:lnTo>
                  <a:pt x="35" y="777280"/>
                </a:lnTo>
                <a:lnTo>
                  <a:pt x="6931" y="819889"/>
                </a:lnTo>
                <a:lnTo>
                  <a:pt x="24620" y="857735"/>
                </a:lnTo>
                <a:lnTo>
                  <a:pt x="51422" y="889139"/>
                </a:lnTo>
                <a:lnTo>
                  <a:pt x="85660" y="912423"/>
                </a:lnTo>
                <a:lnTo>
                  <a:pt x="125654" y="925907"/>
                </a:lnTo>
                <a:lnTo>
                  <a:pt x="154686" y="928624"/>
                </a:lnTo>
                <a:lnTo>
                  <a:pt x="3277633" y="928586"/>
                </a:lnTo>
                <a:lnTo>
                  <a:pt x="3320228" y="921668"/>
                </a:lnTo>
                <a:lnTo>
                  <a:pt x="3358075" y="903969"/>
                </a:lnTo>
                <a:lnTo>
                  <a:pt x="3389489" y="877167"/>
                </a:lnTo>
                <a:lnTo>
                  <a:pt x="3412786" y="842937"/>
                </a:lnTo>
                <a:lnTo>
                  <a:pt x="3426281" y="802958"/>
                </a:lnTo>
                <a:lnTo>
                  <a:pt x="3429000" y="773938"/>
                </a:lnTo>
                <a:lnTo>
                  <a:pt x="3428960" y="151263"/>
                </a:lnTo>
                <a:lnTo>
                  <a:pt x="3422008" y="108694"/>
                </a:lnTo>
                <a:lnTo>
                  <a:pt x="3404273" y="70872"/>
                </a:lnTo>
                <a:lnTo>
                  <a:pt x="3377439" y="39480"/>
                </a:lnTo>
                <a:lnTo>
                  <a:pt x="3343187" y="16200"/>
                </a:lnTo>
                <a:lnTo>
                  <a:pt x="3303200" y="2716"/>
                </a:lnTo>
                <a:lnTo>
                  <a:pt x="3274187" y="0"/>
                </a:lnTo>
                <a:lnTo>
                  <a:pt x="151239" y="37"/>
                </a:lnTo>
                <a:lnTo>
                  <a:pt x="108656" y="6967"/>
                </a:lnTo>
                <a:lnTo>
                  <a:pt x="70835" y="24692"/>
                </a:lnTo>
                <a:lnTo>
                  <a:pt x="39453" y="51526"/>
                </a:lnTo>
                <a:lnTo>
                  <a:pt x="16187" y="85787"/>
                </a:lnTo>
                <a:lnTo>
                  <a:pt x="2714" y="125788"/>
                </a:lnTo>
                <a:lnTo>
                  <a:pt x="0" y="154812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43501" y="1714500"/>
            <a:ext cx="3429000" cy="928624"/>
          </a:xfrm>
          <a:custGeom>
            <a:avLst/>
            <a:gdLst/>
            <a:ahLst/>
            <a:cxnLst/>
            <a:rect l="l" t="t" r="r" b="b"/>
            <a:pathLst>
              <a:path w="3429000" h="928624">
                <a:moveTo>
                  <a:pt x="0" y="154812"/>
                </a:moveTo>
                <a:lnTo>
                  <a:pt x="688" y="140106"/>
                </a:lnTo>
                <a:lnTo>
                  <a:pt x="2714" y="125788"/>
                </a:lnTo>
                <a:lnTo>
                  <a:pt x="6013" y="111920"/>
                </a:lnTo>
                <a:lnTo>
                  <a:pt x="10525" y="98566"/>
                </a:lnTo>
                <a:lnTo>
                  <a:pt x="16187" y="85787"/>
                </a:lnTo>
                <a:lnTo>
                  <a:pt x="22937" y="73646"/>
                </a:lnTo>
                <a:lnTo>
                  <a:pt x="30714" y="62205"/>
                </a:lnTo>
                <a:lnTo>
                  <a:pt x="39453" y="51526"/>
                </a:lnTo>
                <a:lnTo>
                  <a:pt x="49095" y="41673"/>
                </a:lnTo>
                <a:lnTo>
                  <a:pt x="59576" y="32708"/>
                </a:lnTo>
                <a:lnTo>
                  <a:pt x="70835" y="24692"/>
                </a:lnTo>
                <a:lnTo>
                  <a:pt x="82809" y="17688"/>
                </a:lnTo>
                <a:lnTo>
                  <a:pt x="95437" y="11759"/>
                </a:lnTo>
                <a:lnTo>
                  <a:pt x="108656" y="6967"/>
                </a:lnTo>
                <a:lnTo>
                  <a:pt x="122404" y="3374"/>
                </a:lnTo>
                <a:lnTo>
                  <a:pt x="136619" y="1044"/>
                </a:lnTo>
                <a:lnTo>
                  <a:pt x="151239" y="37"/>
                </a:lnTo>
                <a:lnTo>
                  <a:pt x="154686" y="0"/>
                </a:lnTo>
                <a:lnTo>
                  <a:pt x="3274187" y="0"/>
                </a:lnTo>
                <a:lnTo>
                  <a:pt x="3288887" y="689"/>
                </a:lnTo>
                <a:lnTo>
                  <a:pt x="3303200" y="2716"/>
                </a:lnTo>
                <a:lnTo>
                  <a:pt x="3317062" y="6019"/>
                </a:lnTo>
                <a:lnTo>
                  <a:pt x="3330412" y="10534"/>
                </a:lnTo>
                <a:lnTo>
                  <a:pt x="3343187" y="16200"/>
                </a:lnTo>
                <a:lnTo>
                  <a:pt x="3355324" y="22955"/>
                </a:lnTo>
                <a:lnTo>
                  <a:pt x="3366763" y="30736"/>
                </a:lnTo>
                <a:lnTo>
                  <a:pt x="3377439" y="39480"/>
                </a:lnTo>
                <a:lnTo>
                  <a:pt x="3387291" y="49126"/>
                </a:lnTo>
                <a:lnTo>
                  <a:pt x="3396257" y="59610"/>
                </a:lnTo>
                <a:lnTo>
                  <a:pt x="3404273" y="70872"/>
                </a:lnTo>
                <a:lnTo>
                  <a:pt x="3411279" y="82848"/>
                </a:lnTo>
                <a:lnTo>
                  <a:pt x="3417211" y="95476"/>
                </a:lnTo>
                <a:lnTo>
                  <a:pt x="3422008" y="108694"/>
                </a:lnTo>
                <a:lnTo>
                  <a:pt x="3425606" y="122439"/>
                </a:lnTo>
                <a:lnTo>
                  <a:pt x="3427944" y="136650"/>
                </a:lnTo>
                <a:lnTo>
                  <a:pt x="3428960" y="151263"/>
                </a:lnTo>
                <a:lnTo>
                  <a:pt x="3429000" y="154812"/>
                </a:lnTo>
                <a:lnTo>
                  <a:pt x="3429000" y="773938"/>
                </a:lnTo>
                <a:lnTo>
                  <a:pt x="3428309" y="788643"/>
                </a:lnTo>
                <a:lnTo>
                  <a:pt x="3426281" y="802958"/>
                </a:lnTo>
                <a:lnTo>
                  <a:pt x="3422975" y="816820"/>
                </a:lnTo>
                <a:lnTo>
                  <a:pt x="3418456" y="830167"/>
                </a:lnTo>
                <a:lnTo>
                  <a:pt x="3412786" y="842937"/>
                </a:lnTo>
                <a:lnTo>
                  <a:pt x="3406026" y="855069"/>
                </a:lnTo>
                <a:lnTo>
                  <a:pt x="3398240" y="866500"/>
                </a:lnTo>
                <a:lnTo>
                  <a:pt x="3389489" y="877167"/>
                </a:lnTo>
                <a:lnTo>
                  <a:pt x="3379836" y="887009"/>
                </a:lnTo>
                <a:lnTo>
                  <a:pt x="3369344" y="895964"/>
                </a:lnTo>
                <a:lnTo>
                  <a:pt x="3358075" y="903969"/>
                </a:lnTo>
                <a:lnTo>
                  <a:pt x="3346091" y="910963"/>
                </a:lnTo>
                <a:lnTo>
                  <a:pt x="3333454" y="916883"/>
                </a:lnTo>
                <a:lnTo>
                  <a:pt x="3320228" y="921668"/>
                </a:lnTo>
                <a:lnTo>
                  <a:pt x="3306474" y="925254"/>
                </a:lnTo>
                <a:lnTo>
                  <a:pt x="3292255" y="927581"/>
                </a:lnTo>
                <a:lnTo>
                  <a:pt x="3277633" y="928586"/>
                </a:lnTo>
                <a:lnTo>
                  <a:pt x="3274187" y="928624"/>
                </a:lnTo>
                <a:lnTo>
                  <a:pt x="154686" y="928624"/>
                </a:lnTo>
                <a:lnTo>
                  <a:pt x="139974" y="927934"/>
                </a:lnTo>
                <a:lnTo>
                  <a:pt x="125654" y="925907"/>
                </a:lnTo>
                <a:lnTo>
                  <a:pt x="111787" y="922605"/>
                </a:lnTo>
                <a:lnTo>
                  <a:pt x="98435" y="918089"/>
                </a:lnTo>
                <a:lnTo>
                  <a:pt x="85660" y="912423"/>
                </a:lnTo>
                <a:lnTo>
                  <a:pt x="73525" y="905668"/>
                </a:lnTo>
                <a:lnTo>
                  <a:pt x="62092" y="897886"/>
                </a:lnTo>
                <a:lnTo>
                  <a:pt x="51422" y="889139"/>
                </a:lnTo>
                <a:lnTo>
                  <a:pt x="41579" y="879491"/>
                </a:lnTo>
                <a:lnTo>
                  <a:pt x="32624" y="869002"/>
                </a:lnTo>
                <a:lnTo>
                  <a:pt x="24620" y="857735"/>
                </a:lnTo>
                <a:lnTo>
                  <a:pt x="17628" y="845753"/>
                </a:lnTo>
                <a:lnTo>
                  <a:pt x="11711" y="833117"/>
                </a:lnTo>
                <a:lnTo>
                  <a:pt x="6931" y="819889"/>
                </a:lnTo>
                <a:lnTo>
                  <a:pt x="3350" y="806133"/>
                </a:lnTo>
                <a:lnTo>
                  <a:pt x="1031" y="791909"/>
                </a:lnTo>
                <a:lnTo>
                  <a:pt x="35" y="777280"/>
                </a:lnTo>
                <a:lnTo>
                  <a:pt x="0" y="773938"/>
                </a:lnTo>
                <a:lnTo>
                  <a:pt x="0" y="154812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28599" y="3143250"/>
            <a:ext cx="3214649" cy="1071626"/>
          </a:xfrm>
          <a:custGeom>
            <a:avLst/>
            <a:gdLst/>
            <a:ahLst/>
            <a:cxnLst/>
            <a:rect l="l" t="t" r="r" b="b"/>
            <a:pathLst>
              <a:path w="3214649" h="1071626">
                <a:moveTo>
                  <a:pt x="0" y="178562"/>
                </a:moveTo>
                <a:lnTo>
                  <a:pt x="0" y="892937"/>
                </a:lnTo>
                <a:lnTo>
                  <a:pt x="477" y="906108"/>
                </a:lnTo>
                <a:lnTo>
                  <a:pt x="8727" y="948266"/>
                </a:lnTo>
                <a:lnTo>
                  <a:pt x="26251" y="986238"/>
                </a:lnTo>
                <a:lnTo>
                  <a:pt x="51789" y="1018763"/>
                </a:lnTo>
                <a:lnTo>
                  <a:pt x="84079" y="1044577"/>
                </a:lnTo>
                <a:lnTo>
                  <a:pt x="121861" y="1062419"/>
                </a:lnTo>
                <a:lnTo>
                  <a:pt x="163873" y="1071027"/>
                </a:lnTo>
                <a:lnTo>
                  <a:pt x="178600" y="1071626"/>
                </a:lnTo>
                <a:lnTo>
                  <a:pt x="3036087" y="1071626"/>
                </a:lnTo>
                <a:lnTo>
                  <a:pt x="3077734" y="1066744"/>
                </a:lnTo>
                <a:lnTo>
                  <a:pt x="3117229" y="1052166"/>
                </a:lnTo>
                <a:lnTo>
                  <a:pt x="3151689" y="1029147"/>
                </a:lnTo>
                <a:lnTo>
                  <a:pt x="3179858" y="998950"/>
                </a:lnTo>
                <a:lnTo>
                  <a:pt x="3200476" y="962838"/>
                </a:lnTo>
                <a:lnTo>
                  <a:pt x="3212288" y="922074"/>
                </a:lnTo>
                <a:lnTo>
                  <a:pt x="3214649" y="892937"/>
                </a:lnTo>
                <a:lnTo>
                  <a:pt x="3214649" y="178562"/>
                </a:lnTo>
                <a:lnTo>
                  <a:pt x="3209794" y="137039"/>
                </a:lnTo>
                <a:lnTo>
                  <a:pt x="3195247" y="97537"/>
                </a:lnTo>
                <a:lnTo>
                  <a:pt x="3172259" y="63052"/>
                </a:lnTo>
                <a:lnTo>
                  <a:pt x="3142087" y="34851"/>
                </a:lnTo>
                <a:lnTo>
                  <a:pt x="3105992" y="14200"/>
                </a:lnTo>
                <a:lnTo>
                  <a:pt x="3065231" y="2365"/>
                </a:lnTo>
                <a:lnTo>
                  <a:pt x="3036087" y="0"/>
                </a:lnTo>
                <a:lnTo>
                  <a:pt x="178600" y="0"/>
                </a:lnTo>
                <a:lnTo>
                  <a:pt x="137021" y="4867"/>
                </a:lnTo>
                <a:lnTo>
                  <a:pt x="97510" y="19434"/>
                </a:lnTo>
                <a:lnTo>
                  <a:pt x="63026" y="42442"/>
                </a:lnTo>
                <a:lnTo>
                  <a:pt x="34832" y="72625"/>
                </a:lnTo>
                <a:lnTo>
                  <a:pt x="14190" y="108717"/>
                </a:lnTo>
                <a:lnTo>
                  <a:pt x="2364" y="149452"/>
                </a:lnTo>
                <a:lnTo>
                  <a:pt x="0" y="17856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8599" y="3143250"/>
            <a:ext cx="3214649" cy="1071626"/>
          </a:xfrm>
          <a:custGeom>
            <a:avLst/>
            <a:gdLst/>
            <a:ahLst/>
            <a:cxnLst/>
            <a:rect l="l" t="t" r="r" b="b"/>
            <a:pathLst>
              <a:path w="3214649" h="1071626">
                <a:moveTo>
                  <a:pt x="0" y="178562"/>
                </a:moveTo>
                <a:lnTo>
                  <a:pt x="598" y="163842"/>
                </a:lnTo>
                <a:lnTo>
                  <a:pt x="2364" y="149452"/>
                </a:lnTo>
                <a:lnTo>
                  <a:pt x="5248" y="135436"/>
                </a:lnTo>
                <a:lnTo>
                  <a:pt x="9206" y="121842"/>
                </a:lnTo>
                <a:lnTo>
                  <a:pt x="14190" y="108717"/>
                </a:lnTo>
                <a:lnTo>
                  <a:pt x="20154" y="96108"/>
                </a:lnTo>
                <a:lnTo>
                  <a:pt x="27050" y="84062"/>
                </a:lnTo>
                <a:lnTo>
                  <a:pt x="34832" y="72625"/>
                </a:lnTo>
                <a:lnTo>
                  <a:pt x="43453" y="61845"/>
                </a:lnTo>
                <a:lnTo>
                  <a:pt x="52866" y="51769"/>
                </a:lnTo>
                <a:lnTo>
                  <a:pt x="63026" y="42442"/>
                </a:lnTo>
                <a:lnTo>
                  <a:pt x="73884" y="33913"/>
                </a:lnTo>
                <a:lnTo>
                  <a:pt x="85394" y="26228"/>
                </a:lnTo>
                <a:lnTo>
                  <a:pt x="97510" y="19434"/>
                </a:lnTo>
                <a:lnTo>
                  <a:pt x="110184" y="13578"/>
                </a:lnTo>
                <a:lnTo>
                  <a:pt x="123370" y="8707"/>
                </a:lnTo>
                <a:lnTo>
                  <a:pt x="137021" y="4867"/>
                </a:lnTo>
                <a:lnTo>
                  <a:pt x="151091" y="2106"/>
                </a:lnTo>
                <a:lnTo>
                  <a:pt x="165532" y="471"/>
                </a:lnTo>
                <a:lnTo>
                  <a:pt x="178600" y="0"/>
                </a:lnTo>
                <a:lnTo>
                  <a:pt x="3036087" y="0"/>
                </a:lnTo>
                <a:lnTo>
                  <a:pt x="3050825" y="599"/>
                </a:lnTo>
                <a:lnTo>
                  <a:pt x="3065231" y="2365"/>
                </a:lnTo>
                <a:lnTo>
                  <a:pt x="3079258" y="5252"/>
                </a:lnTo>
                <a:lnTo>
                  <a:pt x="3092861" y="9213"/>
                </a:lnTo>
                <a:lnTo>
                  <a:pt x="3105992" y="14200"/>
                </a:lnTo>
                <a:lnTo>
                  <a:pt x="3118604" y="20166"/>
                </a:lnTo>
                <a:lnTo>
                  <a:pt x="3130651" y="27066"/>
                </a:lnTo>
                <a:lnTo>
                  <a:pt x="3142087" y="34851"/>
                </a:lnTo>
                <a:lnTo>
                  <a:pt x="3152865" y="43475"/>
                </a:lnTo>
                <a:lnTo>
                  <a:pt x="3162937" y="52891"/>
                </a:lnTo>
                <a:lnTo>
                  <a:pt x="3172259" y="63052"/>
                </a:lnTo>
                <a:lnTo>
                  <a:pt x="3180782" y="73912"/>
                </a:lnTo>
                <a:lnTo>
                  <a:pt x="3188460" y="85422"/>
                </a:lnTo>
                <a:lnTo>
                  <a:pt x="3195247" y="97537"/>
                </a:lnTo>
                <a:lnTo>
                  <a:pt x="3201096" y="110210"/>
                </a:lnTo>
                <a:lnTo>
                  <a:pt x="3205961" y="123392"/>
                </a:lnTo>
                <a:lnTo>
                  <a:pt x="3209794" y="137039"/>
                </a:lnTo>
                <a:lnTo>
                  <a:pt x="3212550" y="151102"/>
                </a:lnTo>
                <a:lnTo>
                  <a:pt x="3214181" y="165535"/>
                </a:lnTo>
                <a:lnTo>
                  <a:pt x="3214649" y="178562"/>
                </a:lnTo>
                <a:lnTo>
                  <a:pt x="3214649" y="892937"/>
                </a:lnTo>
                <a:lnTo>
                  <a:pt x="3214051" y="907670"/>
                </a:lnTo>
                <a:lnTo>
                  <a:pt x="3212288" y="922074"/>
                </a:lnTo>
                <a:lnTo>
                  <a:pt x="3209407" y="936101"/>
                </a:lnTo>
                <a:lnTo>
                  <a:pt x="3205454" y="949705"/>
                </a:lnTo>
                <a:lnTo>
                  <a:pt x="3200476" y="962838"/>
                </a:lnTo>
                <a:lnTo>
                  <a:pt x="3194520" y="975455"/>
                </a:lnTo>
                <a:lnTo>
                  <a:pt x="3187631" y="987508"/>
                </a:lnTo>
                <a:lnTo>
                  <a:pt x="3179858" y="998950"/>
                </a:lnTo>
                <a:lnTo>
                  <a:pt x="3171245" y="1009735"/>
                </a:lnTo>
                <a:lnTo>
                  <a:pt x="3161840" y="1019817"/>
                </a:lnTo>
                <a:lnTo>
                  <a:pt x="3151689" y="1029147"/>
                </a:lnTo>
                <a:lnTo>
                  <a:pt x="3140839" y="1037680"/>
                </a:lnTo>
                <a:lnTo>
                  <a:pt x="3129337" y="1045368"/>
                </a:lnTo>
                <a:lnTo>
                  <a:pt x="3117229" y="1052166"/>
                </a:lnTo>
                <a:lnTo>
                  <a:pt x="3104561" y="1058025"/>
                </a:lnTo>
                <a:lnTo>
                  <a:pt x="3091381" y="1062900"/>
                </a:lnTo>
                <a:lnTo>
                  <a:pt x="3077734" y="1066744"/>
                </a:lnTo>
                <a:lnTo>
                  <a:pt x="3063667" y="1069509"/>
                </a:lnTo>
                <a:lnTo>
                  <a:pt x="3049228" y="1071149"/>
                </a:lnTo>
                <a:lnTo>
                  <a:pt x="3036087" y="1071626"/>
                </a:lnTo>
                <a:lnTo>
                  <a:pt x="178600" y="1071626"/>
                </a:lnTo>
                <a:lnTo>
                  <a:pt x="163873" y="1071027"/>
                </a:lnTo>
                <a:lnTo>
                  <a:pt x="149477" y="1069262"/>
                </a:lnTo>
                <a:lnTo>
                  <a:pt x="135457" y="1066377"/>
                </a:lnTo>
                <a:lnTo>
                  <a:pt x="121861" y="1062419"/>
                </a:lnTo>
                <a:lnTo>
                  <a:pt x="108735" y="1057436"/>
                </a:lnTo>
                <a:lnTo>
                  <a:pt x="96125" y="1051473"/>
                </a:lnTo>
                <a:lnTo>
                  <a:pt x="84079" y="1044577"/>
                </a:lnTo>
                <a:lnTo>
                  <a:pt x="72643" y="1036796"/>
                </a:lnTo>
                <a:lnTo>
                  <a:pt x="61864" y="1028176"/>
                </a:lnTo>
                <a:lnTo>
                  <a:pt x="51789" y="1018763"/>
                </a:lnTo>
                <a:lnTo>
                  <a:pt x="42464" y="1008605"/>
                </a:lnTo>
                <a:lnTo>
                  <a:pt x="33936" y="997747"/>
                </a:lnTo>
                <a:lnTo>
                  <a:pt x="26251" y="986238"/>
                </a:lnTo>
                <a:lnTo>
                  <a:pt x="19457" y="974124"/>
                </a:lnTo>
                <a:lnTo>
                  <a:pt x="13600" y="961451"/>
                </a:lnTo>
                <a:lnTo>
                  <a:pt x="8727" y="948266"/>
                </a:lnTo>
                <a:lnTo>
                  <a:pt x="4884" y="934616"/>
                </a:lnTo>
                <a:lnTo>
                  <a:pt x="2119" y="920548"/>
                </a:lnTo>
                <a:lnTo>
                  <a:pt x="477" y="906108"/>
                </a:lnTo>
                <a:lnTo>
                  <a:pt x="0" y="892937"/>
                </a:lnTo>
                <a:lnTo>
                  <a:pt x="0" y="178562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14500" y="2785999"/>
            <a:ext cx="642874" cy="285750"/>
          </a:xfrm>
          <a:custGeom>
            <a:avLst/>
            <a:gdLst/>
            <a:ahLst/>
            <a:cxnLst/>
            <a:rect l="l" t="t" r="r" b="b"/>
            <a:pathLst>
              <a:path w="642874" h="285750">
                <a:moveTo>
                  <a:pt x="321437" y="285750"/>
                </a:moveTo>
                <a:lnTo>
                  <a:pt x="642874" y="142875"/>
                </a:lnTo>
                <a:lnTo>
                  <a:pt x="482219" y="142875"/>
                </a:lnTo>
                <a:lnTo>
                  <a:pt x="482219" y="0"/>
                </a:lnTo>
                <a:lnTo>
                  <a:pt x="160655" y="0"/>
                </a:lnTo>
                <a:lnTo>
                  <a:pt x="160655" y="142875"/>
                </a:lnTo>
                <a:lnTo>
                  <a:pt x="0" y="142875"/>
                </a:lnTo>
                <a:lnTo>
                  <a:pt x="321437" y="28575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14500" y="2785999"/>
            <a:ext cx="642874" cy="285750"/>
          </a:xfrm>
          <a:custGeom>
            <a:avLst/>
            <a:gdLst/>
            <a:ahLst/>
            <a:cxnLst/>
            <a:rect l="l" t="t" r="r" b="b"/>
            <a:pathLst>
              <a:path w="642874" h="285750">
                <a:moveTo>
                  <a:pt x="0" y="142875"/>
                </a:moveTo>
                <a:lnTo>
                  <a:pt x="160655" y="142875"/>
                </a:lnTo>
                <a:lnTo>
                  <a:pt x="160655" y="0"/>
                </a:lnTo>
                <a:lnTo>
                  <a:pt x="482219" y="0"/>
                </a:lnTo>
                <a:lnTo>
                  <a:pt x="482219" y="142875"/>
                </a:lnTo>
                <a:lnTo>
                  <a:pt x="642874" y="142875"/>
                </a:lnTo>
                <a:lnTo>
                  <a:pt x="321437" y="285750"/>
                </a:lnTo>
                <a:lnTo>
                  <a:pt x="0" y="1428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14875" y="3143250"/>
            <a:ext cx="3214751" cy="1071626"/>
          </a:xfrm>
          <a:custGeom>
            <a:avLst/>
            <a:gdLst/>
            <a:ahLst/>
            <a:cxnLst/>
            <a:rect l="l" t="t" r="r" b="b"/>
            <a:pathLst>
              <a:path w="3214751" h="1071626">
                <a:moveTo>
                  <a:pt x="0" y="178562"/>
                </a:moveTo>
                <a:lnTo>
                  <a:pt x="0" y="892937"/>
                </a:lnTo>
                <a:lnTo>
                  <a:pt x="476" y="906078"/>
                </a:lnTo>
                <a:lnTo>
                  <a:pt x="8724" y="948243"/>
                </a:lnTo>
                <a:lnTo>
                  <a:pt x="26252" y="986222"/>
                </a:lnTo>
                <a:lnTo>
                  <a:pt x="51793" y="1018752"/>
                </a:lnTo>
                <a:lnTo>
                  <a:pt x="84083" y="1044572"/>
                </a:lnTo>
                <a:lnTo>
                  <a:pt x="121855" y="1062418"/>
                </a:lnTo>
                <a:lnTo>
                  <a:pt x="163846" y="1071027"/>
                </a:lnTo>
                <a:lnTo>
                  <a:pt x="178562" y="1071626"/>
                </a:lnTo>
                <a:lnTo>
                  <a:pt x="3036061" y="1071626"/>
                </a:lnTo>
                <a:lnTo>
                  <a:pt x="3077799" y="1066724"/>
                </a:lnTo>
                <a:lnTo>
                  <a:pt x="3117292" y="1052134"/>
                </a:lnTo>
                <a:lnTo>
                  <a:pt x="3151758" y="1029112"/>
                </a:lnTo>
                <a:lnTo>
                  <a:pt x="3179937" y="998919"/>
                </a:lnTo>
                <a:lnTo>
                  <a:pt x="3200568" y="962815"/>
                </a:lnTo>
                <a:lnTo>
                  <a:pt x="3212388" y="922064"/>
                </a:lnTo>
                <a:lnTo>
                  <a:pt x="3214751" y="892937"/>
                </a:lnTo>
                <a:lnTo>
                  <a:pt x="3214751" y="178562"/>
                </a:lnTo>
                <a:lnTo>
                  <a:pt x="3209869" y="136955"/>
                </a:lnTo>
                <a:lnTo>
                  <a:pt x="3195291" y="97475"/>
                </a:lnTo>
                <a:lnTo>
                  <a:pt x="3172272" y="63011"/>
                </a:lnTo>
                <a:lnTo>
                  <a:pt x="3142075" y="34828"/>
                </a:lnTo>
                <a:lnTo>
                  <a:pt x="3105963" y="14190"/>
                </a:lnTo>
                <a:lnTo>
                  <a:pt x="3065199" y="2364"/>
                </a:lnTo>
                <a:lnTo>
                  <a:pt x="3036061" y="0"/>
                </a:lnTo>
                <a:lnTo>
                  <a:pt x="178562" y="0"/>
                </a:lnTo>
                <a:lnTo>
                  <a:pt x="137039" y="4861"/>
                </a:lnTo>
                <a:lnTo>
                  <a:pt x="97537" y="19425"/>
                </a:lnTo>
                <a:lnTo>
                  <a:pt x="63052" y="42432"/>
                </a:lnTo>
                <a:lnTo>
                  <a:pt x="34851" y="72616"/>
                </a:lnTo>
                <a:lnTo>
                  <a:pt x="14200" y="108710"/>
                </a:lnTo>
                <a:lnTo>
                  <a:pt x="2365" y="149449"/>
                </a:lnTo>
                <a:lnTo>
                  <a:pt x="0" y="178562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14875" y="3143250"/>
            <a:ext cx="3214751" cy="1071626"/>
          </a:xfrm>
          <a:custGeom>
            <a:avLst/>
            <a:gdLst/>
            <a:ahLst/>
            <a:cxnLst/>
            <a:rect l="l" t="t" r="r" b="b"/>
            <a:pathLst>
              <a:path w="3214751" h="1071626">
                <a:moveTo>
                  <a:pt x="0" y="178562"/>
                </a:moveTo>
                <a:lnTo>
                  <a:pt x="599" y="163841"/>
                </a:lnTo>
                <a:lnTo>
                  <a:pt x="2365" y="149449"/>
                </a:lnTo>
                <a:lnTo>
                  <a:pt x="5252" y="135431"/>
                </a:lnTo>
                <a:lnTo>
                  <a:pt x="9213" y="121836"/>
                </a:lnTo>
                <a:lnTo>
                  <a:pt x="14200" y="108710"/>
                </a:lnTo>
                <a:lnTo>
                  <a:pt x="20166" y="96100"/>
                </a:lnTo>
                <a:lnTo>
                  <a:pt x="27066" y="84053"/>
                </a:lnTo>
                <a:lnTo>
                  <a:pt x="34851" y="72616"/>
                </a:lnTo>
                <a:lnTo>
                  <a:pt x="43475" y="61835"/>
                </a:lnTo>
                <a:lnTo>
                  <a:pt x="52891" y="51758"/>
                </a:lnTo>
                <a:lnTo>
                  <a:pt x="63052" y="42432"/>
                </a:lnTo>
                <a:lnTo>
                  <a:pt x="73912" y="33903"/>
                </a:lnTo>
                <a:lnTo>
                  <a:pt x="85422" y="26218"/>
                </a:lnTo>
                <a:lnTo>
                  <a:pt x="97537" y="19425"/>
                </a:lnTo>
                <a:lnTo>
                  <a:pt x="110210" y="13569"/>
                </a:lnTo>
                <a:lnTo>
                  <a:pt x="123392" y="8699"/>
                </a:lnTo>
                <a:lnTo>
                  <a:pt x="137039" y="4861"/>
                </a:lnTo>
                <a:lnTo>
                  <a:pt x="151102" y="2102"/>
                </a:lnTo>
                <a:lnTo>
                  <a:pt x="165535" y="468"/>
                </a:lnTo>
                <a:lnTo>
                  <a:pt x="178562" y="0"/>
                </a:lnTo>
                <a:lnTo>
                  <a:pt x="3036061" y="0"/>
                </a:lnTo>
                <a:lnTo>
                  <a:pt x="3050795" y="598"/>
                </a:lnTo>
                <a:lnTo>
                  <a:pt x="3065199" y="2364"/>
                </a:lnTo>
                <a:lnTo>
                  <a:pt x="3079226" y="5249"/>
                </a:lnTo>
                <a:lnTo>
                  <a:pt x="3092830" y="9206"/>
                </a:lnTo>
                <a:lnTo>
                  <a:pt x="3105963" y="14190"/>
                </a:lnTo>
                <a:lnTo>
                  <a:pt x="3118580" y="20153"/>
                </a:lnTo>
                <a:lnTo>
                  <a:pt x="3130633" y="27048"/>
                </a:lnTo>
                <a:lnTo>
                  <a:pt x="3142075" y="34828"/>
                </a:lnTo>
                <a:lnTo>
                  <a:pt x="3152860" y="43446"/>
                </a:lnTo>
                <a:lnTo>
                  <a:pt x="3162942" y="52856"/>
                </a:lnTo>
                <a:lnTo>
                  <a:pt x="3172272" y="63011"/>
                </a:lnTo>
                <a:lnTo>
                  <a:pt x="3180805" y="73864"/>
                </a:lnTo>
                <a:lnTo>
                  <a:pt x="3188493" y="85368"/>
                </a:lnTo>
                <a:lnTo>
                  <a:pt x="3195291" y="97475"/>
                </a:lnTo>
                <a:lnTo>
                  <a:pt x="3201150" y="110141"/>
                </a:lnTo>
                <a:lnTo>
                  <a:pt x="3206025" y="123316"/>
                </a:lnTo>
                <a:lnTo>
                  <a:pt x="3209869" y="136955"/>
                </a:lnTo>
                <a:lnTo>
                  <a:pt x="3212634" y="151011"/>
                </a:lnTo>
                <a:lnTo>
                  <a:pt x="3214274" y="165436"/>
                </a:lnTo>
                <a:lnTo>
                  <a:pt x="3214751" y="178562"/>
                </a:lnTo>
                <a:lnTo>
                  <a:pt x="3214751" y="892937"/>
                </a:lnTo>
                <a:lnTo>
                  <a:pt x="3214152" y="907665"/>
                </a:lnTo>
                <a:lnTo>
                  <a:pt x="3212388" y="922064"/>
                </a:lnTo>
                <a:lnTo>
                  <a:pt x="3209505" y="936086"/>
                </a:lnTo>
                <a:lnTo>
                  <a:pt x="3205549" y="949686"/>
                </a:lnTo>
                <a:lnTo>
                  <a:pt x="3200568" y="962815"/>
                </a:lnTo>
                <a:lnTo>
                  <a:pt x="3194608" y="975429"/>
                </a:lnTo>
                <a:lnTo>
                  <a:pt x="3187715" y="987479"/>
                </a:lnTo>
                <a:lnTo>
                  <a:pt x="3179937" y="998919"/>
                </a:lnTo>
                <a:lnTo>
                  <a:pt x="3171321" y="1009702"/>
                </a:lnTo>
                <a:lnTo>
                  <a:pt x="3161912" y="1019782"/>
                </a:lnTo>
                <a:lnTo>
                  <a:pt x="3151758" y="1029112"/>
                </a:lnTo>
                <a:lnTo>
                  <a:pt x="3140906" y="1037645"/>
                </a:lnTo>
                <a:lnTo>
                  <a:pt x="3129401" y="1045335"/>
                </a:lnTo>
                <a:lnTo>
                  <a:pt x="3117292" y="1052134"/>
                </a:lnTo>
                <a:lnTo>
                  <a:pt x="3104624" y="1057996"/>
                </a:lnTo>
                <a:lnTo>
                  <a:pt x="3091444" y="1062875"/>
                </a:lnTo>
                <a:lnTo>
                  <a:pt x="3077799" y="1066724"/>
                </a:lnTo>
                <a:lnTo>
                  <a:pt x="3063736" y="1069495"/>
                </a:lnTo>
                <a:lnTo>
                  <a:pt x="3049302" y="1071142"/>
                </a:lnTo>
                <a:lnTo>
                  <a:pt x="3036061" y="1071626"/>
                </a:lnTo>
                <a:lnTo>
                  <a:pt x="178562" y="1071626"/>
                </a:lnTo>
                <a:lnTo>
                  <a:pt x="163846" y="1071027"/>
                </a:lnTo>
                <a:lnTo>
                  <a:pt x="149459" y="1069261"/>
                </a:lnTo>
                <a:lnTo>
                  <a:pt x="135446" y="1066376"/>
                </a:lnTo>
                <a:lnTo>
                  <a:pt x="121855" y="1062418"/>
                </a:lnTo>
                <a:lnTo>
                  <a:pt x="108733" y="1057433"/>
                </a:lnTo>
                <a:lnTo>
                  <a:pt x="96127" y="1051469"/>
                </a:lnTo>
                <a:lnTo>
                  <a:pt x="84083" y="1044572"/>
                </a:lnTo>
                <a:lnTo>
                  <a:pt x="72648" y="1036789"/>
                </a:lnTo>
                <a:lnTo>
                  <a:pt x="61869" y="1028167"/>
                </a:lnTo>
                <a:lnTo>
                  <a:pt x="51793" y="1018752"/>
                </a:lnTo>
                <a:lnTo>
                  <a:pt x="42467" y="1008592"/>
                </a:lnTo>
                <a:lnTo>
                  <a:pt x="33937" y="997733"/>
                </a:lnTo>
                <a:lnTo>
                  <a:pt x="26252" y="986222"/>
                </a:lnTo>
                <a:lnTo>
                  <a:pt x="19456" y="974105"/>
                </a:lnTo>
                <a:lnTo>
                  <a:pt x="13598" y="961430"/>
                </a:lnTo>
                <a:lnTo>
                  <a:pt x="8724" y="948243"/>
                </a:lnTo>
                <a:lnTo>
                  <a:pt x="4881" y="934591"/>
                </a:lnTo>
                <a:lnTo>
                  <a:pt x="2116" y="920520"/>
                </a:lnTo>
                <a:lnTo>
                  <a:pt x="476" y="906078"/>
                </a:lnTo>
                <a:lnTo>
                  <a:pt x="0" y="892937"/>
                </a:lnTo>
                <a:lnTo>
                  <a:pt x="0" y="17856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72251" y="2714625"/>
            <a:ext cx="499999" cy="357124"/>
          </a:xfrm>
          <a:custGeom>
            <a:avLst/>
            <a:gdLst/>
            <a:ahLst/>
            <a:cxnLst/>
            <a:rect l="l" t="t" r="r" b="b"/>
            <a:pathLst>
              <a:path w="499999" h="357124">
                <a:moveTo>
                  <a:pt x="249936" y="357124"/>
                </a:moveTo>
                <a:lnTo>
                  <a:pt x="499999" y="178562"/>
                </a:lnTo>
                <a:lnTo>
                  <a:pt x="375031" y="178562"/>
                </a:lnTo>
                <a:lnTo>
                  <a:pt x="375031" y="0"/>
                </a:lnTo>
                <a:lnTo>
                  <a:pt x="124968" y="0"/>
                </a:lnTo>
                <a:lnTo>
                  <a:pt x="124968" y="178562"/>
                </a:lnTo>
                <a:lnTo>
                  <a:pt x="0" y="178562"/>
                </a:lnTo>
                <a:lnTo>
                  <a:pt x="249936" y="35712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72251" y="2714625"/>
            <a:ext cx="499999" cy="357124"/>
          </a:xfrm>
          <a:custGeom>
            <a:avLst/>
            <a:gdLst/>
            <a:ahLst/>
            <a:cxnLst/>
            <a:rect l="l" t="t" r="r" b="b"/>
            <a:pathLst>
              <a:path w="499999" h="357124">
                <a:moveTo>
                  <a:pt x="0" y="178562"/>
                </a:moveTo>
                <a:lnTo>
                  <a:pt x="124968" y="178562"/>
                </a:lnTo>
                <a:lnTo>
                  <a:pt x="124968" y="0"/>
                </a:lnTo>
                <a:lnTo>
                  <a:pt x="375031" y="0"/>
                </a:lnTo>
                <a:lnTo>
                  <a:pt x="375031" y="178562"/>
                </a:lnTo>
                <a:lnTo>
                  <a:pt x="499999" y="178562"/>
                </a:lnTo>
                <a:lnTo>
                  <a:pt x="249936" y="357124"/>
                </a:lnTo>
                <a:lnTo>
                  <a:pt x="0" y="17856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72251" y="4286250"/>
            <a:ext cx="499999" cy="428625"/>
          </a:xfrm>
          <a:custGeom>
            <a:avLst/>
            <a:gdLst/>
            <a:ahLst/>
            <a:cxnLst/>
            <a:rect l="l" t="t" r="r" b="b"/>
            <a:pathLst>
              <a:path w="499999" h="428625">
                <a:moveTo>
                  <a:pt x="249936" y="428625"/>
                </a:moveTo>
                <a:lnTo>
                  <a:pt x="499999" y="214375"/>
                </a:lnTo>
                <a:lnTo>
                  <a:pt x="375031" y="214375"/>
                </a:lnTo>
                <a:lnTo>
                  <a:pt x="375031" y="0"/>
                </a:lnTo>
                <a:lnTo>
                  <a:pt x="124968" y="0"/>
                </a:lnTo>
                <a:lnTo>
                  <a:pt x="124968" y="214375"/>
                </a:lnTo>
                <a:lnTo>
                  <a:pt x="0" y="214375"/>
                </a:lnTo>
                <a:lnTo>
                  <a:pt x="249936" y="42862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72251" y="4286250"/>
            <a:ext cx="499999" cy="428625"/>
          </a:xfrm>
          <a:custGeom>
            <a:avLst/>
            <a:gdLst/>
            <a:ahLst/>
            <a:cxnLst/>
            <a:rect l="l" t="t" r="r" b="b"/>
            <a:pathLst>
              <a:path w="499999" h="428625">
                <a:moveTo>
                  <a:pt x="0" y="214375"/>
                </a:moveTo>
                <a:lnTo>
                  <a:pt x="124968" y="214375"/>
                </a:lnTo>
                <a:lnTo>
                  <a:pt x="124968" y="0"/>
                </a:lnTo>
                <a:lnTo>
                  <a:pt x="375031" y="0"/>
                </a:lnTo>
                <a:lnTo>
                  <a:pt x="375031" y="214375"/>
                </a:lnTo>
                <a:lnTo>
                  <a:pt x="499999" y="214375"/>
                </a:lnTo>
                <a:lnTo>
                  <a:pt x="249936" y="428625"/>
                </a:lnTo>
                <a:lnTo>
                  <a:pt x="0" y="2143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57375" y="4429125"/>
            <a:ext cx="499999" cy="571500"/>
          </a:xfrm>
          <a:custGeom>
            <a:avLst/>
            <a:gdLst/>
            <a:ahLst/>
            <a:cxnLst/>
            <a:rect l="l" t="t" r="r" b="b"/>
            <a:pathLst>
              <a:path w="499999" h="571500">
                <a:moveTo>
                  <a:pt x="250062" y="571500"/>
                </a:moveTo>
                <a:lnTo>
                  <a:pt x="499999" y="321437"/>
                </a:lnTo>
                <a:lnTo>
                  <a:pt x="375031" y="321437"/>
                </a:lnTo>
                <a:lnTo>
                  <a:pt x="375031" y="0"/>
                </a:lnTo>
                <a:lnTo>
                  <a:pt x="124968" y="0"/>
                </a:lnTo>
                <a:lnTo>
                  <a:pt x="124968" y="321437"/>
                </a:lnTo>
                <a:lnTo>
                  <a:pt x="0" y="321437"/>
                </a:lnTo>
                <a:lnTo>
                  <a:pt x="250062" y="5715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57375" y="4429125"/>
            <a:ext cx="499999" cy="571500"/>
          </a:xfrm>
          <a:custGeom>
            <a:avLst/>
            <a:gdLst/>
            <a:ahLst/>
            <a:cxnLst/>
            <a:rect l="l" t="t" r="r" b="b"/>
            <a:pathLst>
              <a:path w="499999" h="571500">
                <a:moveTo>
                  <a:pt x="0" y="321437"/>
                </a:moveTo>
                <a:lnTo>
                  <a:pt x="124968" y="321437"/>
                </a:lnTo>
                <a:lnTo>
                  <a:pt x="124968" y="0"/>
                </a:lnTo>
                <a:lnTo>
                  <a:pt x="375031" y="0"/>
                </a:lnTo>
                <a:lnTo>
                  <a:pt x="375031" y="321437"/>
                </a:lnTo>
                <a:lnTo>
                  <a:pt x="499999" y="321437"/>
                </a:lnTo>
                <a:lnTo>
                  <a:pt x="250062" y="571500"/>
                </a:lnTo>
                <a:lnTo>
                  <a:pt x="0" y="3214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85724" y="5072126"/>
            <a:ext cx="3214649" cy="1571561"/>
          </a:xfrm>
          <a:custGeom>
            <a:avLst/>
            <a:gdLst/>
            <a:ahLst/>
            <a:cxnLst/>
            <a:rect l="l" t="t" r="r" b="b"/>
            <a:pathLst>
              <a:path w="3214649" h="1571561">
                <a:moveTo>
                  <a:pt x="0" y="261874"/>
                </a:moveTo>
                <a:lnTo>
                  <a:pt x="0" y="1309624"/>
                </a:lnTo>
                <a:lnTo>
                  <a:pt x="868" y="1331107"/>
                </a:lnTo>
                <a:lnTo>
                  <a:pt x="7612" y="1372571"/>
                </a:lnTo>
                <a:lnTo>
                  <a:pt x="20584" y="1411582"/>
                </a:lnTo>
                <a:lnTo>
                  <a:pt x="39243" y="1447602"/>
                </a:lnTo>
                <a:lnTo>
                  <a:pt x="63052" y="1480090"/>
                </a:lnTo>
                <a:lnTo>
                  <a:pt x="91470" y="1508509"/>
                </a:lnTo>
                <a:lnTo>
                  <a:pt x="123959" y="1532317"/>
                </a:lnTo>
                <a:lnTo>
                  <a:pt x="159978" y="1550977"/>
                </a:lnTo>
                <a:lnTo>
                  <a:pt x="198990" y="1563948"/>
                </a:lnTo>
                <a:lnTo>
                  <a:pt x="240454" y="1570693"/>
                </a:lnTo>
                <a:lnTo>
                  <a:pt x="261937" y="1571561"/>
                </a:lnTo>
                <a:lnTo>
                  <a:pt x="2952775" y="1571561"/>
                </a:lnTo>
                <a:lnTo>
                  <a:pt x="2995258" y="1568133"/>
                </a:lnTo>
                <a:lnTo>
                  <a:pt x="3035557" y="1558207"/>
                </a:lnTo>
                <a:lnTo>
                  <a:pt x="3073132" y="1542324"/>
                </a:lnTo>
                <a:lnTo>
                  <a:pt x="3107445" y="1521023"/>
                </a:lnTo>
                <a:lnTo>
                  <a:pt x="3137957" y="1494842"/>
                </a:lnTo>
                <a:lnTo>
                  <a:pt x="3164129" y="1464321"/>
                </a:lnTo>
                <a:lnTo>
                  <a:pt x="3185424" y="1430000"/>
                </a:lnTo>
                <a:lnTo>
                  <a:pt x="3201301" y="1392417"/>
                </a:lnTo>
                <a:lnTo>
                  <a:pt x="3211222" y="1352112"/>
                </a:lnTo>
                <a:lnTo>
                  <a:pt x="3214649" y="1309624"/>
                </a:lnTo>
                <a:lnTo>
                  <a:pt x="3214649" y="261874"/>
                </a:lnTo>
                <a:lnTo>
                  <a:pt x="3211222" y="219390"/>
                </a:lnTo>
                <a:lnTo>
                  <a:pt x="3201301" y="179092"/>
                </a:lnTo>
                <a:lnTo>
                  <a:pt x="3185424" y="141517"/>
                </a:lnTo>
                <a:lnTo>
                  <a:pt x="3164129" y="107204"/>
                </a:lnTo>
                <a:lnTo>
                  <a:pt x="3137957" y="76692"/>
                </a:lnTo>
                <a:lnTo>
                  <a:pt x="3107445" y="50519"/>
                </a:lnTo>
                <a:lnTo>
                  <a:pt x="3073132" y="29225"/>
                </a:lnTo>
                <a:lnTo>
                  <a:pt x="3035557" y="13348"/>
                </a:lnTo>
                <a:lnTo>
                  <a:pt x="2995258" y="3426"/>
                </a:lnTo>
                <a:lnTo>
                  <a:pt x="2952775" y="0"/>
                </a:lnTo>
                <a:lnTo>
                  <a:pt x="261937" y="0"/>
                </a:lnTo>
                <a:lnTo>
                  <a:pt x="219449" y="3426"/>
                </a:lnTo>
                <a:lnTo>
                  <a:pt x="179144" y="13348"/>
                </a:lnTo>
                <a:lnTo>
                  <a:pt x="141561" y="29225"/>
                </a:lnTo>
                <a:lnTo>
                  <a:pt x="107239" y="50519"/>
                </a:lnTo>
                <a:lnTo>
                  <a:pt x="76719" y="76692"/>
                </a:lnTo>
                <a:lnTo>
                  <a:pt x="50538" y="107204"/>
                </a:lnTo>
                <a:lnTo>
                  <a:pt x="29236" y="141517"/>
                </a:lnTo>
                <a:lnTo>
                  <a:pt x="13353" y="179092"/>
                </a:lnTo>
                <a:lnTo>
                  <a:pt x="3428" y="219390"/>
                </a:lnTo>
                <a:lnTo>
                  <a:pt x="0" y="26187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5724" y="5072126"/>
            <a:ext cx="3214649" cy="1571561"/>
          </a:xfrm>
          <a:custGeom>
            <a:avLst/>
            <a:gdLst/>
            <a:ahLst/>
            <a:cxnLst/>
            <a:rect l="l" t="t" r="r" b="b"/>
            <a:pathLst>
              <a:path w="3214649" h="1571561">
                <a:moveTo>
                  <a:pt x="0" y="261874"/>
                </a:moveTo>
                <a:lnTo>
                  <a:pt x="868" y="240393"/>
                </a:lnTo>
                <a:lnTo>
                  <a:pt x="3428" y="219390"/>
                </a:lnTo>
                <a:lnTo>
                  <a:pt x="7612" y="198934"/>
                </a:lnTo>
                <a:lnTo>
                  <a:pt x="13353" y="179092"/>
                </a:lnTo>
                <a:lnTo>
                  <a:pt x="20584" y="159930"/>
                </a:lnTo>
                <a:lnTo>
                  <a:pt x="29236" y="141517"/>
                </a:lnTo>
                <a:lnTo>
                  <a:pt x="39243" y="123919"/>
                </a:lnTo>
                <a:lnTo>
                  <a:pt x="50538" y="107204"/>
                </a:lnTo>
                <a:lnTo>
                  <a:pt x="63052" y="91439"/>
                </a:lnTo>
                <a:lnTo>
                  <a:pt x="76719" y="76692"/>
                </a:lnTo>
                <a:lnTo>
                  <a:pt x="91470" y="63029"/>
                </a:lnTo>
                <a:lnTo>
                  <a:pt x="107239" y="50519"/>
                </a:lnTo>
                <a:lnTo>
                  <a:pt x="123959" y="39229"/>
                </a:lnTo>
                <a:lnTo>
                  <a:pt x="141561" y="29225"/>
                </a:lnTo>
                <a:lnTo>
                  <a:pt x="159978" y="20575"/>
                </a:lnTo>
                <a:lnTo>
                  <a:pt x="179144" y="13348"/>
                </a:lnTo>
                <a:lnTo>
                  <a:pt x="198990" y="7609"/>
                </a:lnTo>
                <a:lnTo>
                  <a:pt x="219449" y="3426"/>
                </a:lnTo>
                <a:lnTo>
                  <a:pt x="240454" y="867"/>
                </a:lnTo>
                <a:lnTo>
                  <a:pt x="261937" y="0"/>
                </a:lnTo>
                <a:lnTo>
                  <a:pt x="2952775" y="0"/>
                </a:lnTo>
                <a:lnTo>
                  <a:pt x="2974256" y="867"/>
                </a:lnTo>
                <a:lnTo>
                  <a:pt x="2995258" y="3426"/>
                </a:lnTo>
                <a:lnTo>
                  <a:pt x="3015714" y="7609"/>
                </a:lnTo>
                <a:lnTo>
                  <a:pt x="3035557" y="13348"/>
                </a:lnTo>
                <a:lnTo>
                  <a:pt x="3054718" y="20575"/>
                </a:lnTo>
                <a:lnTo>
                  <a:pt x="3073132" y="29225"/>
                </a:lnTo>
                <a:lnTo>
                  <a:pt x="3090730" y="39229"/>
                </a:lnTo>
                <a:lnTo>
                  <a:pt x="3107445" y="50519"/>
                </a:lnTo>
                <a:lnTo>
                  <a:pt x="3123209" y="63029"/>
                </a:lnTo>
                <a:lnTo>
                  <a:pt x="3137957" y="76692"/>
                </a:lnTo>
                <a:lnTo>
                  <a:pt x="3151619" y="91439"/>
                </a:lnTo>
                <a:lnTo>
                  <a:pt x="3164129" y="107204"/>
                </a:lnTo>
                <a:lnTo>
                  <a:pt x="3175420" y="123919"/>
                </a:lnTo>
                <a:lnTo>
                  <a:pt x="3185424" y="141517"/>
                </a:lnTo>
                <a:lnTo>
                  <a:pt x="3194073" y="159930"/>
                </a:lnTo>
                <a:lnTo>
                  <a:pt x="3201301" y="179092"/>
                </a:lnTo>
                <a:lnTo>
                  <a:pt x="3207040" y="198934"/>
                </a:lnTo>
                <a:lnTo>
                  <a:pt x="3211222" y="219390"/>
                </a:lnTo>
                <a:lnTo>
                  <a:pt x="3213781" y="240393"/>
                </a:lnTo>
                <a:lnTo>
                  <a:pt x="3214649" y="261874"/>
                </a:lnTo>
                <a:lnTo>
                  <a:pt x="3214649" y="1309624"/>
                </a:lnTo>
                <a:lnTo>
                  <a:pt x="3213781" y="1331107"/>
                </a:lnTo>
                <a:lnTo>
                  <a:pt x="3211222" y="1352112"/>
                </a:lnTo>
                <a:lnTo>
                  <a:pt x="3207040" y="1372571"/>
                </a:lnTo>
                <a:lnTo>
                  <a:pt x="3201301" y="1392417"/>
                </a:lnTo>
                <a:lnTo>
                  <a:pt x="3194073" y="1411582"/>
                </a:lnTo>
                <a:lnTo>
                  <a:pt x="3185424" y="1430000"/>
                </a:lnTo>
                <a:lnTo>
                  <a:pt x="3175420" y="1447602"/>
                </a:lnTo>
                <a:lnTo>
                  <a:pt x="3164129" y="1464321"/>
                </a:lnTo>
                <a:lnTo>
                  <a:pt x="3151619" y="1480090"/>
                </a:lnTo>
                <a:lnTo>
                  <a:pt x="3137957" y="1494842"/>
                </a:lnTo>
                <a:lnTo>
                  <a:pt x="3123209" y="1508509"/>
                </a:lnTo>
                <a:lnTo>
                  <a:pt x="3107445" y="1521023"/>
                </a:lnTo>
                <a:lnTo>
                  <a:pt x="3090730" y="1532317"/>
                </a:lnTo>
                <a:lnTo>
                  <a:pt x="3073132" y="1542324"/>
                </a:lnTo>
                <a:lnTo>
                  <a:pt x="3054718" y="1550977"/>
                </a:lnTo>
                <a:lnTo>
                  <a:pt x="3035557" y="1558207"/>
                </a:lnTo>
                <a:lnTo>
                  <a:pt x="3015714" y="1563948"/>
                </a:lnTo>
                <a:lnTo>
                  <a:pt x="2995258" y="1568133"/>
                </a:lnTo>
                <a:lnTo>
                  <a:pt x="2974256" y="1570693"/>
                </a:lnTo>
                <a:lnTo>
                  <a:pt x="2952775" y="1571561"/>
                </a:lnTo>
                <a:lnTo>
                  <a:pt x="261937" y="1571561"/>
                </a:lnTo>
                <a:lnTo>
                  <a:pt x="240454" y="1570693"/>
                </a:lnTo>
                <a:lnTo>
                  <a:pt x="219449" y="1568133"/>
                </a:lnTo>
                <a:lnTo>
                  <a:pt x="198990" y="1563948"/>
                </a:lnTo>
                <a:lnTo>
                  <a:pt x="179144" y="1558207"/>
                </a:lnTo>
                <a:lnTo>
                  <a:pt x="159978" y="1550977"/>
                </a:lnTo>
                <a:lnTo>
                  <a:pt x="141561" y="1542324"/>
                </a:lnTo>
                <a:lnTo>
                  <a:pt x="123959" y="1532317"/>
                </a:lnTo>
                <a:lnTo>
                  <a:pt x="107239" y="1521023"/>
                </a:lnTo>
                <a:lnTo>
                  <a:pt x="91470" y="1508509"/>
                </a:lnTo>
                <a:lnTo>
                  <a:pt x="76719" y="1494842"/>
                </a:lnTo>
                <a:lnTo>
                  <a:pt x="63052" y="1480090"/>
                </a:lnTo>
                <a:lnTo>
                  <a:pt x="50538" y="1464321"/>
                </a:lnTo>
                <a:lnTo>
                  <a:pt x="39243" y="1447602"/>
                </a:lnTo>
                <a:lnTo>
                  <a:pt x="29236" y="1430000"/>
                </a:lnTo>
                <a:lnTo>
                  <a:pt x="20584" y="1411582"/>
                </a:lnTo>
                <a:lnTo>
                  <a:pt x="13353" y="1392417"/>
                </a:lnTo>
                <a:lnTo>
                  <a:pt x="7612" y="1372571"/>
                </a:lnTo>
                <a:lnTo>
                  <a:pt x="3428" y="1352112"/>
                </a:lnTo>
                <a:lnTo>
                  <a:pt x="868" y="1331107"/>
                </a:lnTo>
                <a:lnTo>
                  <a:pt x="0" y="1309624"/>
                </a:lnTo>
                <a:lnTo>
                  <a:pt x="0" y="2618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6124" y="4786376"/>
            <a:ext cx="5143627" cy="1928774"/>
          </a:xfrm>
          <a:custGeom>
            <a:avLst/>
            <a:gdLst/>
            <a:ahLst/>
            <a:cxnLst/>
            <a:rect l="l" t="t" r="r" b="b"/>
            <a:pathLst>
              <a:path w="5143627" h="1928774">
                <a:moveTo>
                  <a:pt x="0" y="321437"/>
                </a:moveTo>
                <a:lnTo>
                  <a:pt x="0" y="1607299"/>
                </a:lnTo>
                <a:lnTo>
                  <a:pt x="1066" y="1633665"/>
                </a:lnTo>
                <a:lnTo>
                  <a:pt x="9348" y="1684553"/>
                </a:lnTo>
                <a:lnTo>
                  <a:pt x="25276" y="1732432"/>
                </a:lnTo>
                <a:lnTo>
                  <a:pt x="48189" y="1776638"/>
                </a:lnTo>
                <a:lnTo>
                  <a:pt x="77422" y="1816511"/>
                </a:lnTo>
                <a:lnTo>
                  <a:pt x="112313" y="1851389"/>
                </a:lnTo>
                <a:lnTo>
                  <a:pt x="152199" y="1880610"/>
                </a:lnTo>
                <a:lnTo>
                  <a:pt x="196417" y="1903511"/>
                </a:lnTo>
                <a:lnTo>
                  <a:pt x="244304" y="1919431"/>
                </a:lnTo>
                <a:lnTo>
                  <a:pt x="295197" y="1927708"/>
                </a:lnTo>
                <a:lnTo>
                  <a:pt x="321563" y="1928774"/>
                </a:lnTo>
                <a:lnTo>
                  <a:pt x="4822062" y="1928774"/>
                </a:lnTo>
                <a:lnTo>
                  <a:pt x="4874210" y="1924566"/>
                </a:lnTo>
                <a:lnTo>
                  <a:pt x="4923683" y="1912385"/>
                </a:lnTo>
                <a:lnTo>
                  <a:pt x="4969818" y="1892891"/>
                </a:lnTo>
                <a:lnTo>
                  <a:pt x="5011953" y="1866748"/>
                </a:lnTo>
                <a:lnTo>
                  <a:pt x="5049424" y="1834616"/>
                </a:lnTo>
                <a:lnTo>
                  <a:pt x="5081569" y="1797158"/>
                </a:lnTo>
                <a:lnTo>
                  <a:pt x="5107725" y="1755035"/>
                </a:lnTo>
                <a:lnTo>
                  <a:pt x="5127228" y="1708910"/>
                </a:lnTo>
                <a:lnTo>
                  <a:pt x="5139416" y="1659444"/>
                </a:lnTo>
                <a:lnTo>
                  <a:pt x="5143627" y="1607299"/>
                </a:lnTo>
                <a:lnTo>
                  <a:pt x="5143627" y="321437"/>
                </a:lnTo>
                <a:lnTo>
                  <a:pt x="5139416" y="269293"/>
                </a:lnTo>
                <a:lnTo>
                  <a:pt x="5127228" y="219829"/>
                </a:lnTo>
                <a:lnTo>
                  <a:pt x="5107725" y="173708"/>
                </a:lnTo>
                <a:lnTo>
                  <a:pt x="5081569" y="131591"/>
                </a:lnTo>
                <a:lnTo>
                  <a:pt x="5049424" y="94138"/>
                </a:lnTo>
                <a:lnTo>
                  <a:pt x="5011953" y="62012"/>
                </a:lnTo>
                <a:lnTo>
                  <a:pt x="4969818" y="35874"/>
                </a:lnTo>
                <a:lnTo>
                  <a:pt x="4923683" y="16385"/>
                </a:lnTo>
                <a:lnTo>
                  <a:pt x="4874210" y="4206"/>
                </a:lnTo>
                <a:lnTo>
                  <a:pt x="4822062" y="0"/>
                </a:lnTo>
                <a:lnTo>
                  <a:pt x="321563" y="0"/>
                </a:lnTo>
                <a:lnTo>
                  <a:pt x="269416" y="4206"/>
                </a:lnTo>
                <a:lnTo>
                  <a:pt x="219943" y="16385"/>
                </a:lnTo>
                <a:lnTo>
                  <a:pt x="173808" y="35874"/>
                </a:lnTo>
                <a:lnTo>
                  <a:pt x="131673" y="62012"/>
                </a:lnTo>
                <a:lnTo>
                  <a:pt x="94202" y="94138"/>
                </a:lnTo>
                <a:lnTo>
                  <a:pt x="62057" y="131591"/>
                </a:lnTo>
                <a:lnTo>
                  <a:pt x="35901" y="173708"/>
                </a:lnTo>
                <a:lnTo>
                  <a:pt x="16398" y="219829"/>
                </a:lnTo>
                <a:lnTo>
                  <a:pt x="4210" y="269293"/>
                </a:lnTo>
                <a:lnTo>
                  <a:pt x="0" y="321437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86124" y="4786376"/>
            <a:ext cx="5143627" cy="1928774"/>
          </a:xfrm>
          <a:custGeom>
            <a:avLst/>
            <a:gdLst/>
            <a:ahLst/>
            <a:cxnLst/>
            <a:rect l="l" t="t" r="r" b="b"/>
            <a:pathLst>
              <a:path w="5143627" h="1928774">
                <a:moveTo>
                  <a:pt x="0" y="321437"/>
                </a:moveTo>
                <a:lnTo>
                  <a:pt x="1066" y="295071"/>
                </a:lnTo>
                <a:lnTo>
                  <a:pt x="4210" y="269293"/>
                </a:lnTo>
                <a:lnTo>
                  <a:pt x="9348" y="244185"/>
                </a:lnTo>
                <a:lnTo>
                  <a:pt x="16398" y="219829"/>
                </a:lnTo>
                <a:lnTo>
                  <a:pt x="25276" y="196310"/>
                </a:lnTo>
                <a:lnTo>
                  <a:pt x="35901" y="173708"/>
                </a:lnTo>
                <a:lnTo>
                  <a:pt x="48189" y="152108"/>
                </a:lnTo>
                <a:lnTo>
                  <a:pt x="62057" y="131591"/>
                </a:lnTo>
                <a:lnTo>
                  <a:pt x="77422" y="112240"/>
                </a:lnTo>
                <a:lnTo>
                  <a:pt x="94202" y="94138"/>
                </a:lnTo>
                <a:lnTo>
                  <a:pt x="112313" y="77368"/>
                </a:lnTo>
                <a:lnTo>
                  <a:pt x="131673" y="62012"/>
                </a:lnTo>
                <a:lnTo>
                  <a:pt x="152199" y="48153"/>
                </a:lnTo>
                <a:lnTo>
                  <a:pt x="173808" y="35874"/>
                </a:lnTo>
                <a:lnTo>
                  <a:pt x="196417" y="25257"/>
                </a:lnTo>
                <a:lnTo>
                  <a:pt x="219943" y="16385"/>
                </a:lnTo>
                <a:lnTo>
                  <a:pt x="244304" y="9340"/>
                </a:lnTo>
                <a:lnTo>
                  <a:pt x="269416" y="4206"/>
                </a:lnTo>
                <a:lnTo>
                  <a:pt x="295197" y="1065"/>
                </a:lnTo>
                <a:lnTo>
                  <a:pt x="321563" y="0"/>
                </a:lnTo>
                <a:lnTo>
                  <a:pt x="4822062" y="0"/>
                </a:lnTo>
                <a:lnTo>
                  <a:pt x="4848429" y="1065"/>
                </a:lnTo>
                <a:lnTo>
                  <a:pt x="4874210" y="4206"/>
                </a:lnTo>
                <a:lnTo>
                  <a:pt x="4899322" y="9340"/>
                </a:lnTo>
                <a:lnTo>
                  <a:pt x="4923683" y="16385"/>
                </a:lnTo>
                <a:lnTo>
                  <a:pt x="4947209" y="25257"/>
                </a:lnTo>
                <a:lnTo>
                  <a:pt x="4969818" y="35874"/>
                </a:lnTo>
                <a:lnTo>
                  <a:pt x="4991427" y="48153"/>
                </a:lnTo>
                <a:lnTo>
                  <a:pt x="5011953" y="62012"/>
                </a:lnTo>
                <a:lnTo>
                  <a:pt x="5031313" y="77368"/>
                </a:lnTo>
                <a:lnTo>
                  <a:pt x="5049424" y="94138"/>
                </a:lnTo>
                <a:lnTo>
                  <a:pt x="5066204" y="112240"/>
                </a:lnTo>
                <a:lnTo>
                  <a:pt x="5081569" y="131591"/>
                </a:lnTo>
                <a:lnTo>
                  <a:pt x="5095437" y="152108"/>
                </a:lnTo>
                <a:lnTo>
                  <a:pt x="5107725" y="173708"/>
                </a:lnTo>
                <a:lnTo>
                  <a:pt x="5118350" y="196310"/>
                </a:lnTo>
                <a:lnTo>
                  <a:pt x="5127228" y="219829"/>
                </a:lnTo>
                <a:lnTo>
                  <a:pt x="5134278" y="244185"/>
                </a:lnTo>
                <a:lnTo>
                  <a:pt x="5139416" y="269293"/>
                </a:lnTo>
                <a:lnTo>
                  <a:pt x="5142560" y="295071"/>
                </a:lnTo>
                <a:lnTo>
                  <a:pt x="5143627" y="321437"/>
                </a:lnTo>
                <a:lnTo>
                  <a:pt x="5143627" y="1607299"/>
                </a:lnTo>
                <a:lnTo>
                  <a:pt x="5142560" y="1633665"/>
                </a:lnTo>
                <a:lnTo>
                  <a:pt x="5139416" y="1659444"/>
                </a:lnTo>
                <a:lnTo>
                  <a:pt x="5134278" y="1684553"/>
                </a:lnTo>
                <a:lnTo>
                  <a:pt x="5127228" y="1708910"/>
                </a:lnTo>
                <a:lnTo>
                  <a:pt x="5118350" y="1732432"/>
                </a:lnTo>
                <a:lnTo>
                  <a:pt x="5107725" y="1755035"/>
                </a:lnTo>
                <a:lnTo>
                  <a:pt x="5095437" y="1776638"/>
                </a:lnTo>
                <a:lnTo>
                  <a:pt x="5081569" y="1797158"/>
                </a:lnTo>
                <a:lnTo>
                  <a:pt x="5066204" y="1816511"/>
                </a:lnTo>
                <a:lnTo>
                  <a:pt x="5049424" y="1834616"/>
                </a:lnTo>
                <a:lnTo>
                  <a:pt x="5031313" y="1851389"/>
                </a:lnTo>
                <a:lnTo>
                  <a:pt x="5011953" y="1866748"/>
                </a:lnTo>
                <a:lnTo>
                  <a:pt x="4991427" y="1880610"/>
                </a:lnTo>
                <a:lnTo>
                  <a:pt x="4969818" y="1892891"/>
                </a:lnTo>
                <a:lnTo>
                  <a:pt x="4947209" y="1903511"/>
                </a:lnTo>
                <a:lnTo>
                  <a:pt x="4923683" y="1912385"/>
                </a:lnTo>
                <a:lnTo>
                  <a:pt x="4899322" y="1919431"/>
                </a:lnTo>
                <a:lnTo>
                  <a:pt x="4874210" y="1924566"/>
                </a:lnTo>
                <a:lnTo>
                  <a:pt x="4848429" y="1927708"/>
                </a:lnTo>
                <a:lnTo>
                  <a:pt x="4822062" y="1928774"/>
                </a:lnTo>
                <a:lnTo>
                  <a:pt x="321563" y="1928774"/>
                </a:lnTo>
                <a:lnTo>
                  <a:pt x="295197" y="1927708"/>
                </a:lnTo>
                <a:lnTo>
                  <a:pt x="269416" y="1924566"/>
                </a:lnTo>
                <a:lnTo>
                  <a:pt x="244304" y="1919431"/>
                </a:lnTo>
                <a:lnTo>
                  <a:pt x="219943" y="1912385"/>
                </a:lnTo>
                <a:lnTo>
                  <a:pt x="196417" y="1903511"/>
                </a:lnTo>
                <a:lnTo>
                  <a:pt x="173808" y="1892891"/>
                </a:lnTo>
                <a:lnTo>
                  <a:pt x="152199" y="1880610"/>
                </a:lnTo>
                <a:lnTo>
                  <a:pt x="131673" y="1866748"/>
                </a:lnTo>
                <a:lnTo>
                  <a:pt x="112313" y="1851389"/>
                </a:lnTo>
                <a:lnTo>
                  <a:pt x="94202" y="1834616"/>
                </a:lnTo>
                <a:lnTo>
                  <a:pt x="77422" y="1816511"/>
                </a:lnTo>
                <a:lnTo>
                  <a:pt x="62057" y="1797158"/>
                </a:lnTo>
                <a:lnTo>
                  <a:pt x="48189" y="1776638"/>
                </a:lnTo>
                <a:lnTo>
                  <a:pt x="35901" y="1755035"/>
                </a:lnTo>
                <a:lnTo>
                  <a:pt x="25276" y="1732432"/>
                </a:lnTo>
                <a:lnTo>
                  <a:pt x="16398" y="1708910"/>
                </a:lnTo>
                <a:lnTo>
                  <a:pt x="9348" y="1684553"/>
                </a:lnTo>
                <a:lnTo>
                  <a:pt x="4210" y="1659444"/>
                </a:lnTo>
                <a:lnTo>
                  <a:pt x="1066" y="1633665"/>
                </a:lnTo>
                <a:lnTo>
                  <a:pt x="0" y="1607299"/>
                </a:lnTo>
                <a:lnTo>
                  <a:pt x="0" y="3214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239418" y="318414"/>
            <a:ext cx="6892011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Q</a:t>
            </a:r>
            <a:r>
              <a:rPr sz="6000" spc="-79" baseline="3413" dirty="0" smtClean="0">
                <a:latin typeface="Calibri"/>
                <a:cs typeface="Calibri"/>
              </a:rPr>
              <a:t>U</a:t>
            </a:r>
            <a:r>
              <a:rPr sz="6000" spc="0" baseline="3413" dirty="0" smtClean="0">
                <a:latin typeface="Calibri"/>
                <a:cs typeface="Calibri"/>
              </a:rPr>
              <a:t>ANDO</a:t>
            </a:r>
            <a:r>
              <a:rPr sz="6000" spc="-14" baseline="3413" dirty="0" smtClean="0">
                <a:latin typeface="Calibri"/>
                <a:cs typeface="Calibri"/>
              </a:rPr>
              <a:t> </a:t>
            </a:r>
            <a:r>
              <a:rPr sz="6000" spc="169" baseline="3413" dirty="0" smtClean="0">
                <a:latin typeface="Calibri"/>
                <a:cs typeface="Calibri"/>
              </a:rPr>
              <a:t>C</a:t>
            </a:r>
            <a:r>
              <a:rPr sz="6000" spc="0" baseline="3413" dirty="0" smtClean="0">
                <a:latin typeface="Calibri"/>
                <a:cs typeface="Calibri"/>
              </a:rPr>
              <a:t>’E’</a:t>
            </a:r>
            <a:r>
              <a:rPr sz="6000" spc="-21" baseline="3413" dirty="0" smtClean="0">
                <a:latin typeface="Calibri"/>
                <a:cs typeface="Calibri"/>
              </a:rPr>
              <a:t> </a:t>
            </a:r>
            <a:r>
              <a:rPr sz="6000" spc="0" baseline="3413" dirty="0" smtClean="0">
                <a:latin typeface="Calibri"/>
                <a:cs typeface="Calibri"/>
              </a:rPr>
              <a:t>UNA</a:t>
            </a:r>
            <a:r>
              <a:rPr sz="6000" spc="-9" baseline="3413" dirty="0" smtClean="0">
                <a:latin typeface="Calibri"/>
                <a:cs typeface="Calibri"/>
              </a:rPr>
              <a:t> </a:t>
            </a:r>
            <a:r>
              <a:rPr sz="6000" spc="0" baseline="3413" dirty="0" smtClean="0">
                <a:latin typeface="Calibri"/>
                <a:cs typeface="Calibri"/>
              </a:rPr>
              <a:t>DI</a:t>
            </a:r>
            <a:r>
              <a:rPr sz="6000" spc="-14" baseline="3413" dirty="0" smtClean="0">
                <a:latin typeface="Calibri"/>
                <a:cs typeface="Calibri"/>
              </a:rPr>
              <a:t>A</a:t>
            </a:r>
            <a:r>
              <a:rPr sz="6000" spc="0" baseline="3413" dirty="0" smtClean="0">
                <a:latin typeface="Calibri"/>
                <a:cs typeface="Calibri"/>
              </a:rPr>
              <a:t>GNOSI……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85566" y="928624"/>
            <a:ext cx="122795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9" baseline="3413" dirty="0" smtClean="0">
                <a:latin typeface="Calibri"/>
                <a:cs typeface="Calibri"/>
              </a:rPr>
              <a:t>C</a:t>
            </a:r>
            <a:r>
              <a:rPr sz="6000" spc="0" baseline="3413" dirty="0" smtClean="0">
                <a:latin typeface="Calibri"/>
                <a:cs typeface="Calibri"/>
              </a:rPr>
              <a:t>O</a:t>
            </a:r>
            <a:r>
              <a:rPr sz="6000" spc="-25" baseline="3413" dirty="0" smtClean="0">
                <a:latin typeface="Calibri"/>
                <a:cs typeface="Calibri"/>
              </a:rPr>
              <a:t>S</a:t>
            </a:r>
            <a:r>
              <a:rPr sz="6000" spc="0" baseline="3413" dirty="0" smtClean="0">
                <a:latin typeface="Calibri"/>
                <a:cs typeface="Calibri"/>
              </a:rPr>
              <a:t>A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26891" y="928624"/>
            <a:ext cx="3161238" cy="15647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3254">
              <a:lnSpc>
                <a:spcPts val="4170"/>
              </a:lnSpc>
              <a:spcBef>
                <a:spcPts val="208"/>
              </a:spcBef>
            </a:pPr>
            <a:r>
              <a:rPr sz="6000" spc="-234" baseline="3413" dirty="0" smtClean="0">
                <a:latin typeface="Calibri"/>
                <a:cs typeface="Calibri"/>
              </a:rPr>
              <a:t>F</a:t>
            </a:r>
            <a:r>
              <a:rPr sz="6000" spc="0" baseline="3413" dirty="0" smtClean="0">
                <a:latin typeface="Calibri"/>
                <a:cs typeface="Calibri"/>
              </a:rPr>
              <a:t>AR</a:t>
            </a:r>
            <a:r>
              <a:rPr sz="6000" spc="14" baseline="3413" dirty="0" smtClean="0">
                <a:latin typeface="Calibri"/>
                <a:cs typeface="Calibri"/>
              </a:rPr>
              <a:t>E</a:t>
            </a:r>
            <a:r>
              <a:rPr sz="6000" spc="0" baseline="3413" dirty="0" smtClean="0">
                <a:latin typeface="Calibri"/>
                <a:cs typeface="Calibri"/>
              </a:rPr>
              <a:t>?</a:t>
            </a:r>
            <a:endParaRPr sz="4000">
              <a:latin typeface="Calibri"/>
              <a:cs typeface="Calibri"/>
            </a:endParaRPr>
          </a:p>
          <a:p>
            <a:pPr marL="299933" algn="ctr">
              <a:lnSpc>
                <a:spcPct val="101725"/>
              </a:lnSpc>
              <a:spcBef>
                <a:spcPts val="3035"/>
              </a:spcBef>
            </a:pPr>
            <a:r>
              <a:rPr sz="2000" b="1" spc="0" dirty="0" smtClean="0">
                <a:latin typeface="Calibri"/>
                <a:cs typeface="Calibri"/>
              </a:rPr>
              <a:t>DI</a:t>
            </a:r>
            <a:r>
              <a:rPr sz="2000" b="1" spc="-25" dirty="0" smtClean="0">
                <a:latin typeface="Calibri"/>
                <a:cs typeface="Calibri"/>
              </a:rPr>
              <a:t>A</a:t>
            </a:r>
            <a:r>
              <a:rPr sz="2000" b="1" spc="0" dirty="0" smtClean="0">
                <a:latin typeface="Calibri"/>
                <a:cs typeface="Calibri"/>
              </a:rPr>
              <a:t>GNOSI</a:t>
            </a:r>
            <a:r>
              <a:rPr sz="2000" b="1" spc="-1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PER</a:t>
            </a:r>
            <a:r>
              <a:rPr sz="2000" b="1" spc="-14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DI</a:t>
            </a:r>
            <a:r>
              <a:rPr sz="2000" b="1" spc="-19" dirty="0" smtClean="0">
                <a:latin typeface="Calibri"/>
                <a:cs typeface="Calibri"/>
              </a:rPr>
              <a:t>S</a:t>
            </a:r>
            <a:r>
              <a:rPr sz="2000" b="1" spc="0" dirty="0" smtClean="0">
                <a:latin typeface="Calibri"/>
                <a:cs typeface="Calibri"/>
              </a:rPr>
              <a:t>TUR</a:t>
            </a:r>
            <a:r>
              <a:rPr sz="2000" b="1" spc="4" dirty="0" smtClean="0">
                <a:latin typeface="Calibri"/>
                <a:cs typeface="Calibri"/>
              </a:rPr>
              <a:t>B</a:t>
            </a:r>
            <a:r>
              <a:rPr sz="2000" b="1" spc="0" dirty="0" smtClean="0">
                <a:latin typeface="Calibri"/>
                <a:cs typeface="Calibri"/>
              </a:rPr>
              <a:t>O/</a:t>
            </a:r>
            <a:endParaRPr sz="2000">
              <a:latin typeface="Calibri"/>
              <a:cs typeface="Calibri"/>
            </a:endParaRPr>
          </a:p>
          <a:p>
            <a:pPr marL="864931" marR="562776" algn="ctr">
              <a:lnSpc>
                <a:spcPts val="2400"/>
              </a:lnSpc>
              <a:spcBef>
                <a:spcPts val="120"/>
              </a:spcBef>
            </a:pPr>
            <a:r>
              <a:rPr sz="3000" b="1" spc="0" baseline="1365" dirty="0" smtClean="0">
                <a:latin typeface="Calibri"/>
                <a:cs typeface="Calibri"/>
              </a:rPr>
              <a:t>DI</a:t>
            </a:r>
            <a:r>
              <a:rPr sz="3000" b="1" spc="4" baseline="1365" dirty="0" smtClean="0">
                <a:latin typeface="Calibri"/>
                <a:cs typeface="Calibri"/>
              </a:rPr>
              <a:t>F</a:t>
            </a:r>
            <a:r>
              <a:rPr sz="3000" b="1" spc="0" baseline="1365" dirty="0" smtClean="0">
                <a:latin typeface="Calibri"/>
                <a:cs typeface="Calibri"/>
              </a:rPr>
              <a:t>F</a:t>
            </a:r>
            <a:r>
              <a:rPr sz="3000" b="1" spc="9" baseline="1365" dirty="0" smtClean="0">
                <a:latin typeface="Calibri"/>
                <a:cs typeface="Calibri"/>
              </a:rPr>
              <a:t>I</a:t>
            </a:r>
            <a:r>
              <a:rPr sz="3000" b="1" spc="-14" baseline="1365" dirty="0" smtClean="0">
                <a:latin typeface="Calibri"/>
                <a:cs typeface="Calibri"/>
              </a:rPr>
              <a:t>C</a:t>
            </a:r>
            <a:r>
              <a:rPr sz="3000" b="1" spc="0" baseline="1365" dirty="0" smtClean="0">
                <a:latin typeface="Calibri"/>
                <a:cs typeface="Calibri"/>
              </a:rPr>
              <a:t>O</a:t>
            </a:r>
            <a:r>
              <a:rPr sz="3000" b="1" spc="-139" baseline="1365" dirty="0" smtClean="0">
                <a:latin typeface="Calibri"/>
                <a:cs typeface="Calibri"/>
              </a:rPr>
              <a:t>L</a:t>
            </a:r>
            <a:r>
              <a:rPr sz="3000" b="1" spc="-150" baseline="1365" dirty="0" smtClean="0">
                <a:latin typeface="Calibri"/>
                <a:cs typeface="Calibri"/>
              </a:rPr>
              <a:t>T</a:t>
            </a:r>
            <a:r>
              <a:rPr sz="3000" b="1" spc="-100" baseline="1365" dirty="0" smtClean="0">
                <a:latin typeface="Calibri"/>
                <a:cs typeface="Calibri"/>
              </a:rPr>
              <a:t>A</a:t>
            </a:r>
            <a:r>
              <a:rPr sz="3000" b="1" spc="4" baseline="1365" dirty="0" smtClean="0">
                <a:latin typeface="Calibri"/>
                <a:cs typeface="Calibri"/>
              </a:rPr>
              <a:t>’</a:t>
            </a:r>
            <a:r>
              <a:rPr sz="3000" b="1" spc="-9" baseline="1365" dirty="0" smtClean="0">
                <a:latin typeface="Calibri"/>
                <a:cs typeface="Calibri"/>
              </a:rPr>
              <a:t>…</a:t>
            </a:r>
            <a:r>
              <a:rPr sz="3000" b="1" spc="4" baseline="1365" dirty="0" smtClean="0">
                <a:latin typeface="Calibri"/>
                <a:cs typeface="Calibri"/>
              </a:rPr>
              <a:t>…</a:t>
            </a:r>
            <a:r>
              <a:rPr sz="3000" b="1" spc="0" baseline="1365" dirty="0" smtClean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3645" y="2040127"/>
            <a:ext cx="24854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DI</a:t>
            </a:r>
            <a:r>
              <a:rPr sz="3600" b="1" spc="-29" baseline="3413" dirty="0" smtClean="0"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latin typeface="Calibri"/>
                <a:cs typeface="Calibri"/>
              </a:rPr>
              <a:t>GNOSI</a:t>
            </a:r>
            <a:r>
              <a:rPr sz="3600" b="1" spc="-2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PER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D</a:t>
            </a:r>
            <a:r>
              <a:rPr sz="3600" b="1" spc="-19" baseline="3413" dirty="0" smtClean="0">
                <a:latin typeface="Calibri"/>
                <a:cs typeface="Calibri"/>
              </a:rPr>
              <a:t>S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400" y="3297326"/>
            <a:ext cx="2515213" cy="802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668" marR="211719" algn="ctr">
              <a:lnSpc>
                <a:spcPts val="1935"/>
              </a:lnSpc>
              <a:spcBef>
                <a:spcPts val="96"/>
              </a:spcBef>
            </a:pPr>
            <a:r>
              <a:rPr sz="2700" b="1" spc="-9" baseline="3034" dirty="0" smtClean="0"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latin typeface="Calibri"/>
                <a:cs typeface="Calibri"/>
              </a:rPr>
              <a:t>B</a:t>
            </a:r>
            <a:r>
              <a:rPr sz="2700" b="1" spc="-4" baseline="3034" dirty="0" smtClean="0">
                <a:latin typeface="Calibri"/>
                <a:cs typeface="Calibri"/>
              </a:rPr>
              <a:t>BL</a:t>
            </a:r>
            <a:r>
              <a:rPr sz="2700" b="1" spc="0" baseline="3034" dirty="0" smtClean="0">
                <a:latin typeface="Calibri"/>
                <a:cs typeface="Calibri"/>
              </a:rPr>
              <a:t>IGO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 </a:t>
            </a:r>
            <a:r>
              <a:rPr sz="2700" b="1" spc="-94" baseline="3034" dirty="0" smtClean="0">
                <a:latin typeface="Calibri"/>
                <a:cs typeface="Calibri"/>
              </a:rPr>
              <a:t>A</a:t>
            </a:r>
            <a:r>
              <a:rPr sz="2700" b="1" spc="0" baseline="3034" dirty="0" smtClean="0">
                <a:latin typeface="Calibri"/>
                <a:cs typeface="Calibri"/>
              </a:rPr>
              <a:t>VE</a:t>
            </a:r>
            <a:r>
              <a:rPr sz="2700" b="1" spc="-4" baseline="3034" dirty="0" smtClean="0"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latin typeface="Calibri"/>
                <a:cs typeface="Calibri"/>
              </a:rPr>
              <a:t>E </a:t>
            </a:r>
            <a:r>
              <a:rPr sz="2700" b="1" spc="-9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54483" marR="72988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CA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4" baseline="1517" dirty="0" smtClean="0">
                <a:latin typeface="Calibri"/>
                <a:cs typeface="Calibri"/>
              </a:rPr>
              <a:t>ER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HE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LL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ONSENSUS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ONFE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7544" y="3297326"/>
            <a:ext cx="2686304" cy="802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6524" marR="580788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NN</a:t>
            </a:r>
            <a:r>
              <a:rPr sz="2700" b="1" spc="-9" baseline="3034" dirty="0" smtClean="0">
                <a:latin typeface="Calibri"/>
                <a:cs typeface="Calibri"/>
              </a:rPr>
              <a:t> O</a:t>
            </a:r>
            <a:r>
              <a:rPr sz="2700" b="1" spc="0" baseline="3034" dirty="0" smtClean="0">
                <a:latin typeface="Calibri"/>
                <a:cs typeface="Calibri"/>
              </a:rPr>
              <a:t>B</a:t>
            </a:r>
            <a:r>
              <a:rPr sz="2700" b="1" spc="-4" baseline="3034" dirty="0" smtClean="0">
                <a:latin typeface="Calibri"/>
                <a:cs typeface="Calibri"/>
              </a:rPr>
              <a:t>BL</a:t>
            </a:r>
            <a:r>
              <a:rPr sz="2700" b="1" spc="0" baseline="3034" dirty="0" smtClean="0">
                <a:latin typeface="Calibri"/>
                <a:cs typeface="Calibri"/>
              </a:rPr>
              <a:t>IGO</a:t>
            </a:r>
            <a:r>
              <a:rPr sz="2700" b="1" spc="9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DI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U</a:t>
            </a:r>
            <a:r>
              <a:rPr sz="2700" b="1" spc="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TU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A/</a:t>
            </a:r>
            <a:r>
              <a:rPr sz="2700" b="1" spc="-119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ARAM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I,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E’</a:t>
            </a:r>
            <a:endParaRPr sz="1800">
              <a:latin typeface="Calibri"/>
              <a:cs typeface="Calibri"/>
            </a:endParaRPr>
          </a:p>
          <a:p>
            <a:pPr marL="130682" marR="145660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UNA</a:t>
            </a:r>
            <a:r>
              <a:rPr sz="2700" b="1" spc="-4" baseline="1517" dirty="0" smtClean="0">
                <a:latin typeface="Calibri"/>
                <a:cs typeface="Calibri"/>
              </a:rPr>
              <a:t> 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AZIONE C</a:t>
            </a:r>
            <a:r>
              <a:rPr sz="2700" b="1" spc="-9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INICA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2117" y="4957851"/>
            <a:ext cx="4747904" cy="1351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9068" marR="1123362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N</a:t>
            </a:r>
            <a:r>
              <a:rPr sz="2700" b="1" spc="-1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SSUN</a:t>
            </a:r>
            <a:r>
              <a:rPr sz="2700" b="1" spc="-24" baseline="3034" dirty="0" smtClean="0">
                <a:latin typeface="Calibri"/>
                <a:cs typeface="Calibri"/>
              </a:rPr>
              <a:t> </a:t>
            </a:r>
            <a:r>
              <a:rPr sz="2700" b="1" spc="-9" baseline="3034" dirty="0" smtClean="0"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latin typeface="Calibri"/>
                <a:cs typeface="Calibri"/>
              </a:rPr>
              <a:t>B</a:t>
            </a:r>
            <a:r>
              <a:rPr sz="2700" b="1" spc="-4" baseline="3034" dirty="0" smtClean="0">
                <a:latin typeface="Calibri"/>
                <a:cs typeface="Calibri"/>
              </a:rPr>
              <a:t>BL</a:t>
            </a:r>
            <a:r>
              <a:rPr sz="2700" b="1" spc="0" baseline="3034" dirty="0" smtClean="0">
                <a:latin typeface="Calibri"/>
                <a:cs typeface="Calibri"/>
              </a:rPr>
              <a:t>IGO</a:t>
            </a:r>
            <a:r>
              <a:rPr sz="2700" b="1" spc="24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P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P;</a:t>
            </a:r>
            <a:endParaRPr sz="1800">
              <a:latin typeface="Calibri"/>
              <a:cs typeface="Calibri"/>
            </a:endParaRPr>
          </a:p>
          <a:p>
            <a:pPr marL="120014" marR="135828" algn="ctr">
              <a:lnSpc>
                <a:spcPts val="2160"/>
              </a:lnSpc>
              <a:spcBef>
                <a:spcPts val="11"/>
              </a:spcBef>
            </a:pPr>
            <a:r>
              <a:rPr sz="2700" b="1" spc="-14" baseline="1517" dirty="0" smtClean="0"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AME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S</a:t>
            </a:r>
            <a:r>
              <a:rPr sz="2700" b="1" spc="-150" baseline="1517" dirty="0" smtClean="0">
                <a:latin typeface="Calibri"/>
                <a:cs typeface="Calibri"/>
              </a:rPr>
              <a:t>T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-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O:  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MISU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 DIS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TIVE;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sì</a:t>
            </a:r>
            <a:endParaRPr sz="1800">
              <a:latin typeface="Calibri"/>
              <a:cs typeface="Calibri"/>
            </a:endParaRPr>
          </a:p>
          <a:p>
            <a:pPr marL="97154" marR="164364" algn="ctr">
              <a:lnSpc>
                <a:spcPts val="2160"/>
              </a:lnSpc>
            </a:pP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UMENTI</a:t>
            </a:r>
            <a:r>
              <a:rPr sz="2700" b="1" spc="-14" baseline="1517" dirty="0" smtClean="0">
                <a:latin typeface="Calibri"/>
                <a:cs typeface="Calibri"/>
              </a:rPr>
              <a:t> C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M</a:t>
            </a:r>
            <a:r>
              <a:rPr sz="2700" b="1" spc="0" baseline="1517" dirty="0" smtClean="0">
                <a:latin typeface="Calibri"/>
                <a:cs typeface="Calibri"/>
              </a:rPr>
              <a:t>PEN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TIVI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34" baseline="1517" dirty="0" smtClean="0">
                <a:latin typeface="Calibri"/>
                <a:cs typeface="Calibri"/>
              </a:rPr>
              <a:t>x</a:t>
            </a:r>
            <a:r>
              <a:rPr sz="2700" b="1" spc="0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h</a:t>
            </a:r>
            <a:r>
              <a:rPr sz="2700" b="1" spc="0" baseline="1517" dirty="0" smtClean="0">
                <a:latin typeface="Calibri"/>
                <a:cs typeface="Calibri"/>
              </a:rPr>
              <a:t>è</a:t>
            </a:r>
            <a:r>
              <a:rPr sz="2700" b="1" spc="391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la</a:t>
            </a:r>
            <a:endParaRPr sz="1800">
              <a:latin typeface="Calibri"/>
              <a:cs typeface="Calibri"/>
            </a:endParaRPr>
          </a:p>
          <a:p>
            <a:pPr marL="150495" marR="168110" algn="ctr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if</a:t>
            </a:r>
            <a:r>
              <a:rPr sz="2700" b="1" spc="-9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ol</a:t>
            </a:r>
            <a:r>
              <a:rPr sz="2700" b="1" spc="-4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à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pu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vi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trum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,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se</a:t>
            </a:r>
            <a:r>
              <a:rPr sz="2700" b="1" spc="-9" baseline="1517" dirty="0" smtClean="0">
                <a:latin typeface="Calibri"/>
                <a:cs typeface="Calibri"/>
              </a:rPr>
              <a:t>n</a:t>
            </a:r>
            <a:r>
              <a:rPr sz="2700" b="1" spc="-19" baseline="1517" dirty="0" smtClean="0"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b="1" spc="-29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acil</a:t>
            </a:r>
            <a:r>
              <a:rPr sz="2700" b="1" spc="4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il</a:t>
            </a:r>
            <a:r>
              <a:rPr sz="2700" b="1" spc="-9" baseline="1517" dirty="0" smtClean="0">
                <a:latin typeface="Calibri"/>
                <a:cs typeface="Calibri"/>
              </a:rPr>
              <a:t> c</a:t>
            </a:r>
            <a:r>
              <a:rPr sz="2700" b="1" spc="0" baseline="1517" dirty="0" smtClean="0">
                <a:latin typeface="Calibri"/>
                <a:cs typeface="Calibri"/>
              </a:rPr>
              <a:t>om</a:t>
            </a:r>
            <a:r>
              <a:rPr sz="2700" b="1" spc="9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a </a:t>
            </a:r>
            <a:r>
              <a:rPr sz="2700" b="1" spc="4" baseline="1517" dirty="0" smtClean="0">
                <a:latin typeface="Calibri"/>
                <a:cs typeface="Calibri"/>
              </a:rPr>
              <a:t>que</a:t>
            </a:r>
            <a:r>
              <a:rPr sz="2700" b="1" spc="0" baseline="1517" dirty="0" smtClean="0">
                <a:latin typeface="Calibri"/>
                <a:cs typeface="Calibri"/>
              </a:rPr>
              <a:t>llo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og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iti</a:t>
            </a:r>
            <a:r>
              <a:rPr sz="2700" b="1" spc="-4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o;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3547" y="5202301"/>
            <a:ext cx="2616822" cy="1351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959" marR="70617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O</a:t>
            </a:r>
            <a:r>
              <a:rPr sz="2700" b="1" spc="-4" baseline="3034" dirty="0" smtClean="0">
                <a:latin typeface="Calibri"/>
                <a:cs typeface="Calibri"/>
              </a:rPr>
              <a:t>B</a:t>
            </a:r>
            <a:r>
              <a:rPr sz="2700" b="1" spc="0" baseline="3034" dirty="0" smtClean="0">
                <a:latin typeface="Calibri"/>
                <a:cs typeface="Calibri"/>
              </a:rPr>
              <a:t>B</a:t>
            </a:r>
            <a:r>
              <a:rPr sz="2700" b="1" spc="-4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IGO SEMPRE</a:t>
            </a:r>
            <a:r>
              <a:rPr sz="2700" b="1" spc="9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 P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-189" baseline="3034" dirty="0" smtClean="0">
                <a:latin typeface="Calibri"/>
                <a:cs typeface="Calibri"/>
              </a:rPr>
              <a:t>P</a:t>
            </a:r>
            <a:r>
              <a:rPr sz="2700" b="1" spc="0" baseline="3034" dirty="0" smtClean="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891463" marR="907907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MISU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ISPEN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TIVE</a:t>
            </a:r>
            <a:r>
              <a:rPr sz="2700" b="1" spc="-4" baseline="1517" dirty="0" smtClean="0">
                <a:latin typeface="Calibri"/>
                <a:cs typeface="Calibri"/>
              </a:rPr>
              <a:t>/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UMENTI</a:t>
            </a:r>
            <a:endParaRPr sz="1800">
              <a:latin typeface="Calibri"/>
              <a:cs typeface="Calibri"/>
            </a:endParaRPr>
          </a:p>
          <a:p>
            <a:pPr marL="177927" marR="196437" algn="ctr">
              <a:lnSpc>
                <a:spcPts val="2160"/>
              </a:lnSpc>
            </a:pP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M</a:t>
            </a:r>
            <a:r>
              <a:rPr sz="2700" b="1" spc="0" baseline="1517" dirty="0" smtClean="0">
                <a:latin typeface="Calibri"/>
                <a:cs typeface="Calibri"/>
              </a:rPr>
              <a:t>PEN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TIVI,</a:t>
            </a:r>
            <a:r>
              <a:rPr sz="2700" b="1" spc="386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h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431215" marR="450279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all’Esame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-14" baseline="1517" dirty="0" smtClean="0">
                <a:latin typeface="Calibri"/>
                <a:cs typeface="Calibri"/>
              </a:rPr>
              <a:t>tat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80252" y="6329807"/>
            <a:ext cx="590302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in</a:t>
            </a:r>
            <a:r>
              <a:rPr sz="2700" b="1" spc="-14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più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79144" y="601497"/>
            <a:ext cx="7484375" cy="4098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8020" marR="50086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Rif</a:t>
            </a:r>
            <a:r>
              <a:rPr sz="6600" spc="-19" baseline="3103" dirty="0" smtClean="0">
                <a:latin typeface="Calibri"/>
                <a:cs typeface="Calibri"/>
              </a:rPr>
              <a:t>l</a:t>
            </a:r>
            <a:r>
              <a:rPr sz="6600" spc="0" baseline="3103" dirty="0" smtClean="0">
                <a:latin typeface="Calibri"/>
                <a:cs typeface="Calibri"/>
              </a:rPr>
              <a:t>essio</a:t>
            </a:r>
            <a:r>
              <a:rPr sz="6600" spc="9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i…</a:t>
            </a:r>
            <a:r>
              <a:rPr sz="6600" spc="-14" baseline="3103" dirty="0" smtClean="0">
                <a:latin typeface="Calibri"/>
                <a:cs typeface="Calibri"/>
              </a:rPr>
              <a:t>c</a:t>
            </a:r>
            <a:r>
              <a:rPr sz="6600" spc="0" baseline="3103" dirty="0" smtClean="0">
                <a:latin typeface="Calibri"/>
                <a:cs typeface="Calibri"/>
              </a:rPr>
              <a:t>hiari</a:t>
            </a:r>
            <a:r>
              <a:rPr sz="6600" spc="-14" baseline="3103" dirty="0" smtClean="0">
                <a:latin typeface="Calibri"/>
                <a:cs typeface="Calibri"/>
              </a:rPr>
              <a:t>m</a:t>
            </a:r>
            <a:r>
              <a:rPr sz="6600" spc="0" baseline="3103" dirty="0" smtClean="0">
                <a:latin typeface="Calibri"/>
                <a:cs typeface="Calibri"/>
              </a:rPr>
              <a:t>e</a:t>
            </a:r>
            <a:r>
              <a:rPr sz="6600" spc="-29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ti</a:t>
            </a:r>
            <a:r>
              <a:rPr sz="6600" spc="-14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utili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ts val="3295"/>
              </a:lnSpc>
              <a:spcBef>
                <a:spcPts val="3342"/>
              </a:spcBef>
            </a:pPr>
            <a:r>
              <a:rPr sz="2700" spc="0" dirty="0" smtClean="0">
                <a:latin typeface="Calibri"/>
                <a:cs typeface="Calibri"/>
              </a:rPr>
              <a:t>Non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è poss</a:t>
            </a:r>
            <a:r>
              <a:rPr sz="2700" spc="4" dirty="0" smtClean="0">
                <a:latin typeface="Calibri"/>
                <a:cs typeface="Calibri"/>
              </a:rPr>
              <a:t>i</a:t>
            </a:r>
            <a:r>
              <a:rPr sz="2700" spc="0" dirty="0" smtClean="0">
                <a:latin typeface="Calibri"/>
                <a:cs typeface="Calibri"/>
              </a:rPr>
              <a:t>bile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-54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ormula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una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griglia</a:t>
            </a:r>
            <a:r>
              <a:rPr sz="2700" spc="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di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“ril</a:t>
            </a:r>
            <a:r>
              <a:rPr sz="2700" spc="-14" dirty="0" smtClean="0">
                <a:latin typeface="Calibri"/>
                <a:cs typeface="Calibri"/>
              </a:rPr>
              <a:t>e</a:t>
            </a:r>
            <a:r>
              <a:rPr sz="2700" spc="-29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azi</a:t>
            </a:r>
            <a:r>
              <a:rPr sz="2700" spc="9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ne 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B</a:t>
            </a:r>
            <a:r>
              <a:rPr sz="2700" spc="-29" dirty="0" smtClean="0">
                <a:latin typeface="Calibri"/>
                <a:cs typeface="Calibri"/>
              </a:rPr>
              <a:t>ES</a:t>
            </a:r>
            <a:r>
              <a:rPr sz="2700" spc="0" dirty="0" smtClean="0">
                <a:latin typeface="Calibri"/>
                <a:cs typeface="Calibri"/>
              </a:rPr>
              <a:t>”</a:t>
            </a:r>
            <a:r>
              <a:rPr sz="2700" spc="-2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poiché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ciò equi</a:t>
            </a:r>
            <a:r>
              <a:rPr sz="2700" spc="-34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ale</a:t>
            </a:r>
            <a:r>
              <a:rPr sz="2700" spc="-2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a por</a:t>
            </a:r>
            <a:r>
              <a:rPr sz="2700" spc="-4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una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sogli</a:t>
            </a:r>
            <a:r>
              <a:rPr sz="2700" spc="4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,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dei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li</a:t>
            </a:r>
            <a:r>
              <a:rPr sz="2700" spc="-14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elli 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t</a:t>
            </a:r>
            <a:r>
              <a:rPr sz="2700" spc="-5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cui </a:t>
            </a:r>
            <a:r>
              <a:rPr sz="2700" spc="-34" dirty="0" smtClean="0">
                <a:latin typeface="Calibri"/>
                <a:cs typeface="Calibri"/>
              </a:rPr>
              <a:t>s</a:t>
            </a:r>
            <a:r>
              <a:rPr sz="2700" spc="-3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abil</a:t>
            </a:r>
            <a:r>
              <a:rPr sz="2700" spc="9" dirty="0" smtClean="0">
                <a:latin typeface="Calibri"/>
                <a:cs typeface="Calibri"/>
              </a:rPr>
              <a:t>i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chi è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B</a:t>
            </a:r>
            <a:r>
              <a:rPr sz="2700" spc="-29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o n</a:t>
            </a:r>
            <a:r>
              <a:rPr sz="2700" spc="4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n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B</a:t>
            </a:r>
            <a:r>
              <a:rPr sz="2700" spc="-29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S, cioè ce</a:t>
            </a:r>
            <a:r>
              <a:rPr sz="2700" spc="-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tifi</a:t>
            </a:r>
            <a:r>
              <a:rPr sz="2700" spc="-14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 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B</a:t>
            </a:r>
            <a:r>
              <a:rPr sz="2700" spc="-29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2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(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25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t</a:t>
            </a:r>
            <a:r>
              <a:rPr sz="2700" spc="-6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ario alla norm</a:t>
            </a:r>
            <a:r>
              <a:rPr sz="2700" spc="-29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ti</a:t>
            </a:r>
            <a:r>
              <a:rPr sz="2700" spc="-34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vi</a:t>
            </a:r>
            <a:r>
              <a:rPr sz="2700" spc="-14" dirty="0" smtClean="0">
                <a:latin typeface="Calibri"/>
                <a:cs typeface="Calibri"/>
              </a:rPr>
              <a:t>g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n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e);</a:t>
            </a:r>
            <a:endParaRPr sz="2700">
              <a:latin typeface="Calibri"/>
              <a:cs typeface="Calibri"/>
            </a:endParaRPr>
          </a:p>
          <a:p>
            <a:pPr marL="12700" marR="1039733">
              <a:lnSpc>
                <a:spcPts val="3295"/>
              </a:lnSpc>
              <a:spcBef>
                <a:spcPts val="268"/>
              </a:spcBef>
            </a:pPr>
            <a:r>
              <a:rPr sz="2700" spc="0" dirty="0" smtClean="0">
                <a:latin typeface="Calibri"/>
                <a:cs typeface="Calibri"/>
              </a:rPr>
              <a:t>Ciò si </a:t>
            </a:r>
            <a:r>
              <a:rPr sz="2700" spc="-9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uò </a:t>
            </a:r>
            <a:r>
              <a:rPr sz="2700" spc="-50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è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-34" dirty="0" smtClean="0">
                <a:latin typeface="Calibri"/>
                <a:cs typeface="Calibri"/>
              </a:rPr>
              <a:t>s</a:t>
            </a:r>
            <a:r>
              <a:rPr sz="2700" spc="-3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abil</a:t>
            </a:r>
            <a:r>
              <a:rPr sz="2700" spc="9" dirty="0" smtClean="0">
                <a:latin typeface="Calibri"/>
                <a:cs typeface="Calibri"/>
              </a:rPr>
              <a:t>i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(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ome</a:t>
            </a:r>
            <a:r>
              <a:rPr sz="2700" spc="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</a:t>
            </a:r>
            <a:r>
              <a:rPr sz="2700" spc="-44" dirty="0" smtClean="0">
                <a:latin typeface="Calibri"/>
                <a:cs typeface="Calibri"/>
              </a:rPr>
              <a:t>r</a:t>
            </a:r>
            <a:r>
              <a:rPr sz="2700" spc="-9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vi</a:t>
            </a:r>
            <a:r>
              <a:rPr sz="2700" spc="-29" dirty="0" smtClean="0">
                <a:latin typeface="Calibri"/>
                <a:cs typeface="Calibri"/>
              </a:rPr>
              <a:t>st</a:t>
            </a:r>
            <a:r>
              <a:rPr sz="2700" spc="0" dirty="0" smtClean="0">
                <a:latin typeface="Calibri"/>
                <a:cs typeface="Calibri"/>
              </a:rPr>
              <a:t>o dalla </a:t>
            </a:r>
            <a:endParaRPr sz="2700">
              <a:latin typeface="Calibri"/>
              <a:cs typeface="Calibri"/>
            </a:endParaRPr>
          </a:p>
          <a:p>
            <a:pPr marL="12700" marR="1039733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norm</a:t>
            </a:r>
            <a:r>
              <a:rPr sz="2700" spc="-29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ti</a:t>
            </a:r>
            <a:r>
              <a:rPr sz="2700" spc="-34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a)</a:t>
            </a:r>
            <a:r>
              <a:rPr sz="2700" spc="-3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 cri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4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g</a:t>
            </a:r>
            <a:r>
              <a:rPr sz="2700" spc="0" dirty="0" smtClean="0">
                <a:latin typeface="Calibri"/>
                <a:cs typeface="Calibri"/>
              </a:rPr>
              <a:t>ene</a:t>
            </a:r>
            <a:r>
              <a:rPr sz="2700" spc="-6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ali, cioè q</a:t>
            </a:r>
            <a:r>
              <a:rPr sz="2700" spc="-14" dirty="0" smtClean="0">
                <a:latin typeface="Calibri"/>
                <a:cs typeface="Calibri"/>
              </a:rPr>
              <a:t>u</a:t>
            </a:r>
            <a:r>
              <a:rPr sz="2700" spc="0" dirty="0" smtClean="0">
                <a:latin typeface="Calibri"/>
                <a:cs typeface="Calibri"/>
              </a:rPr>
              <a:t>ando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è </a:t>
            </a:r>
            <a:endParaRPr sz="2700">
              <a:latin typeface="Calibri"/>
              <a:cs typeface="Calibri"/>
            </a:endParaRPr>
          </a:p>
          <a:p>
            <a:pPr marL="12700" marR="1039733">
              <a:lnSpc>
                <a:spcPts val="3295"/>
              </a:lnSpc>
            </a:pP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ONVENIENTE</a:t>
            </a:r>
            <a:r>
              <a:rPr sz="2700" spc="560" dirty="0" smtClean="0">
                <a:latin typeface="Calibri"/>
                <a:cs typeface="Calibri"/>
              </a:rPr>
              <a:t> </a:t>
            </a:r>
            <a:r>
              <a:rPr sz="2700" spc="-39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un </a:t>
            </a:r>
            <a:r>
              <a:rPr sz="2700" spc="-54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50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so </a:t>
            </a:r>
            <a:r>
              <a:rPr sz="2700" spc="-9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id</a:t>
            </a:r>
            <a:r>
              <a:rPr sz="2700" spc="-19" dirty="0" smtClean="0">
                <a:latin typeface="Calibri"/>
                <a:cs typeface="Calibri"/>
              </a:rPr>
              <a:t>a</a:t>
            </a:r>
            <a:r>
              <a:rPr sz="2700" spc="-3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ti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 </a:t>
            </a:r>
            <a:endParaRPr sz="2700">
              <a:latin typeface="Calibri"/>
              <a:cs typeface="Calibri"/>
            </a:endParaRPr>
          </a:p>
          <a:p>
            <a:pPr marL="12700" marR="1039733">
              <a:lnSpc>
                <a:spcPts val="3295"/>
              </a:lnSpc>
            </a:pPr>
            <a:r>
              <a:rPr sz="2700" spc="-50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50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sona</a:t>
            </a:r>
            <a:r>
              <a:rPr sz="2700" spc="4" dirty="0" smtClean="0">
                <a:latin typeface="Calibri"/>
                <a:cs typeface="Calibri"/>
              </a:rPr>
              <a:t>l</a:t>
            </a:r>
            <a:r>
              <a:rPr sz="2700" spc="0" dirty="0" smtClean="0">
                <a:latin typeface="Calibri"/>
                <a:cs typeface="Calibri"/>
              </a:rPr>
              <a:t>iz</a:t>
            </a:r>
            <a:r>
              <a:rPr sz="2700" spc="-39" dirty="0" smtClean="0">
                <a:latin typeface="Calibri"/>
                <a:cs typeface="Calibri"/>
              </a:rPr>
              <a:t>z</a:t>
            </a:r>
            <a:r>
              <a:rPr sz="2700" spc="-19" dirty="0" smtClean="0">
                <a:latin typeface="Calibri"/>
                <a:cs typeface="Calibri"/>
              </a:rPr>
              <a:t>a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5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(e quindi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pe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ché,</a:t>
            </a:r>
            <a:r>
              <a:rPr sz="2700" spc="-2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per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un d</a:t>
            </a:r>
            <a:r>
              <a:rPr sz="2700" spc="-25" dirty="0" smtClean="0">
                <a:latin typeface="Calibri"/>
                <a:cs typeface="Calibri"/>
              </a:rPr>
              <a:t>a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36033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62937" y="2397760"/>
            <a:ext cx="155527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i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200038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9144" y="4702302"/>
            <a:ext cx="7745017" cy="7387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alunno</a:t>
            </a:r>
            <a:r>
              <a:rPr sz="4050" spc="-44" baseline="3034" dirty="0" smtClean="0">
                <a:latin typeface="Calibri"/>
                <a:cs typeface="Calibri"/>
              </a:rPr>
              <a:t>/</a:t>
            </a:r>
            <a:r>
              <a:rPr sz="4050" spc="-34" baseline="3034" dirty="0" smtClean="0">
                <a:latin typeface="Calibri"/>
                <a:cs typeface="Calibri"/>
              </a:rPr>
              <a:t>s</a:t>
            </a:r>
            <a:r>
              <a:rPr sz="4050" spc="0" baseline="3034" dirty="0" smtClean="0">
                <a:latin typeface="Calibri"/>
                <a:cs typeface="Calibri"/>
              </a:rPr>
              <a:t>tud</a:t>
            </a:r>
            <a:r>
              <a:rPr sz="4050" spc="-19" baseline="3034" dirty="0" smtClean="0">
                <a:latin typeface="Calibri"/>
                <a:cs typeface="Calibri"/>
              </a:rPr>
              <a:t>e</a:t>
            </a:r>
            <a:r>
              <a:rPr sz="4050" spc="-25" baseline="3034" dirty="0" smtClean="0">
                <a:latin typeface="Calibri"/>
                <a:cs typeface="Calibri"/>
              </a:rPr>
              <a:t>n</a:t>
            </a:r>
            <a:r>
              <a:rPr sz="4050" spc="-39" baseline="3034" dirty="0" smtClean="0">
                <a:latin typeface="Calibri"/>
                <a:cs typeface="Calibri"/>
              </a:rPr>
              <a:t>t</a:t>
            </a:r>
            <a:r>
              <a:rPr sz="4050" spc="0" baseline="3034" dirty="0" smtClean="0">
                <a:latin typeface="Calibri"/>
                <a:cs typeface="Calibri"/>
              </a:rPr>
              <a:t>e</a:t>
            </a:r>
            <a:r>
              <a:rPr sz="4050" spc="-4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non</a:t>
            </a:r>
            <a:r>
              <a:rPr sz="4050" spc="-9" baseline="3034" dirty="0" smtClean="0">
                <a:latin typeface="Calibri"/>
                <a:cs typeface="Calibri"/>
              </a:rPr>
              <a:t> </a:t>
            </a:r>
            <a:r>
              <a:rPr sz="4050" spc="-25" baseline="3034" dirty="0" smtClean="0">
                <a:latin typeface="Calibri"/>
                <a:cs typeface="Calibri"/>
              </a:rPr>
              <a:t>c</a:t>
            </a:r>
            <a:r>
              <a:rPr sz="4050" spc="0" baseline="3034" dirty="0" smtClean="0">
                <a:latin typeface="Calibri"/>
                <a:cs typeface="Calibri"/>
              </a:rPr>
              <a:t>o</a:t>
            </a:r>
            <a:r>
              <a:rPr sz="4050" spc="-44" baseline="3034" dirty="0" smtClean="0">
                <a:latin typeface="Calibri"/>
                <a:cs typeface="Calibri"/>
              </a:rPr>
              <a:t>n</a:t>
            </a:r>
            <a:r>
              <a:rPr sz="4050" spc="0" baseline="3034" dirty="0" smtClean="0">
                <a:latin typeface="Calibri"/>
                <a:cs typeface="Calibri"/>
              </a:rPr>
              <a:t>viene </a:t>
            </a:r>
            <a:r>
              <a:rPr sz="4050" spc="-50" baseline="3034" dirty="0" smtClean="0">
                <a:latin typeface="Calibri"/>
                <a:cs typeface="Calibri"/>
              </a:rPr>
              <a:t>f</a:t>
            </a:r>
            <a:r>
              <a:rPr sz="4050" spc="0" baseline="3034" dirty="0" smtClean="0">
                <a:latin typeface="Calibri"/>
                <a:cs typeface="Calibri"/>
              </a:rPr>
              <a:t>a</a:t>
            </a:r>
            <a:r>
              <a:rPr sz="4050" spc="-39" baseline="3034" dirty="0" smtClean="0">
                <a:latin typeface="Calibri"/>
                <a:cs typeface="Calibri"/>
              </a:rPr>
              <a:t>r</a:t>
            </a:r>
            <a:r>
              <a:rPr sz="4050" spc="0" baseline="3034" dirty="0" smtClean="0">
                <a:latin typeface="Calibri"/>
                <a:cs typeface="Calibri"/>
              </a:rPr>
              <a:t>e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un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P</a:t>
            </a:r>
            <a:r>
              <a:rPr sz="4050" spc="-9" baseline="3034" dirty="0" smtClean="0">
                <a:latin typeface="Calibri"/>
                <a:cs typeface="Calibri"/>
              </a:rPr>
              <a:t>D</a:t>
            </a:r>
            <a:r>
              <a:rPr sz="4050" spc="0" baseline="3034" dirty="0" smtClean="0">
                <a:latin typeface="Calibri"/>
                <a:cs typeface="Calibri"/>
              </a:rPr>
              <a:t>P</a:t>
            </a:r>
            <a:r>
              <a:rPr sz="4050" spc="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ma b</a:t>
            </a:r>
            <a:r>
              <a:rPr sz="4050" spc="4" baseline="3034" dirty="0" smtClean="0">
                <a:latin typeface="Calibri"/>
                <a:cs typeface="Calibri"/>
              </a:rPr>
              <a:t>a</a:t>
            </a:r>
            <a:r>
              <a:rPr sz="4050" spc="-34" baseline="3034" dirty="0" smtClean="0">
                <a:latin typeface="Calibri"/>
                <a:cs typeface="Calibri"/>
              </a:rPr>
              <a:t>s</a:t>
            </a:r>
            <a:r>
              <a:rPr sz="4050" spc="-39" baseline="3034" dirty="0" smtClean="0">
                <a:latin typeface="Calibri"/>
                <a:cs typeface="Calibri"/>
              </a:rPr>
              <a:t>t</a:t>
            </a:r>
            <a:r>
              <a:rPr sz="4050" spc="0" baseline="3034" dirty="0" smtClean="0">
                <a:latin typeface="Calibri"/>
                <a:cs typeface="Calibri"/>
              </a:rPr>
              <a:t>ano</a:t>
            </a:r>
            <a:endParaRPr sz="2700">
              <a:latin typeface="Calibri"/>
              <a:cs typeface="Calibri"/>
            </a:endParaRPr>
          </a:p>
          <a:p>
            <a:pPr marL="12700" marR="51434">
              <a:lnSpc>
                <a:spcPts val="2915"/>
              </a:lnSpc>
              <a:spcBef>
                <a:spcPts val="3"/>
              </a:spcBef>
            </a:pPr>
            <a:r>
              <a:rPr sz="4050" spc="0" baseline="3034" dirty="0" smtClean="0">
                <a:latin typeface="Calibri"/>
                <a:cs typeface="Calibri"/>
              </a:rPr>
              <a:t>le</a:t>
            </a:r>
            <a:r>
              <a:rPr sz="4050" spc="-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azi</a:t>
            </a:r>
            <a:r>
              <a:rPr sz="4050" spc="4" baseline="3034" dirty="0" smtClean="0">
                <a:latin typeface="Calibri"/>
                <a:cs typeface="Calibri"/>
              </a:rPr>
              <a:t>o</a:t>
            </a:r>
            <a:r>
              <a:rPr sz="4050" spc="0" baseline="3034" dirty="0" smtClean="0">
                <a:latin typeface="Calibri"/>
                <a:cs typeface="Calibri"/>
              </a:rPr>
              <a:t>ni</a:t>
            </a:r>
            <a:r>
              <a:rPr sz="4050" spc="-2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quotidiane</a:t>
            </a:r>
            <a:r>
              <a:rPr sz="4050" spc="-2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che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i doce</a:t>
            </a:r>
            <a:r>
              <a:rPr sz="4050" spc="-29" baseline="3034" dirty="0" smtClean="0">
                <a:latin typeface="Calibri"/>
                <a:cs typeface="Calibri"/>
              </a:rPr>
              <a:t>n</a:t>
            </a:r>
            <a:r>
              <a:rPr sz="4050" spc="0" baseline="3034" dirty="0" smtClean="0">
                <a:latin typeface="Calibri"/>
                <a:cs typeface="Calibri"/>
              </a:rPr>
              <a:t>ti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m</a:t>
            </a:r>
            <a:r>
              <a:rPr sz="4050" spc="-9" baseline="3034" dirty="0" smtClean="0">
                <a:latin typeface="Calibri"/>
                <a:cs typeface="Calibri"/>
              </a:rPr>
              <a:t>e</a:t>
            </a:r>
            <a:r>
              <a:rPr sz="4050" spc="-39" baseline="3034" dirty="0" smtClean="0">
                <a:latin typeface="Calibri"/>
                <a:cs typeface="Calibri"/>
              </a:rPr>
              <a:t>t</a:t>
            </a:r>
            <a:r>
              <a:rPr sz="4050" spc="-29" baseline="3034" dirty="0" smtClean="0">
                <a:latin typeface="Calibri"/>
                <a:cs typeface="Calibri"/>
              </a:rPr>
              <a:t>t</a:t>
            </a:r>
            <a:r>
              <a:rPr sz="4050" spc="0" baseline="3034" dirty="0" smtClean="0">
                <a:latin typeface="Calibri"/>
                <a:cs typeface="Calibri"/>
              </a:rPr>
              <a:t>ono in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-19" baseline="3034" dirty="0" smtClean="0">
                <a:latin typeface="Calibri"/>
                <a:cs typeface="Calibri"/>
              </a:rPr>
              <a:t>a</a:t>
            </a:r>
            <a:r>
              <a:rPr sz="4050" spc="-39" baseline="3034" dirty="0" smtClean="0">
                <a:latin typeface="Calibri"/>
                <a:cs typeface="Calibri"/>
              </a:rPr>
              <a:t>t</a:t>
            </a:r>
            <a:r>
              <a:rPr sz="4050" spc="-29" baseline="3034" dirty="0" smtClean="0">
                <a:latin typeface="Calibri"/>
                <a:cs typeface="Calibri"/>
              </a:rPr>
              <a:t>t</a:t>
            </a:r>
            <a:r>
              <a:rPr sz="4050" spc="0" baseline="3034" dirty="0" smtClean="0">
                <a:latin typeface="Calibri"/>
                <a:cs typeface="Calibri"/>
              </a:rPr>
              <a:t>o)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9144" y="601497"/>
            <a:ext cx="7749864" cy="54425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13349" marR="876772" algn="ctr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Rif</a:t>
            </a:r>
            <a:r>
              <a:rPr sz="6600" spc="-19" baseline="3103" dirty="0" smtClean="0">
                <a:latin typeface="Calibri"/>
                <a:cs typeface="Calibri"/>
              </a:rPr>
              <a:t>l</a:t>
            </a:r>
            <a:r>
              <a:rPr sz="6600" spc="0" baseline="3103" dirty="0" smtClean="0">
                <a:latin typeface="Calibri"/>
                <a:cs typeface="Calibri"/>
              </a:rPr>
              <a:t>essio</a:t>
            </a:r>
            <a:r>
              <a:rPr sz="6600" spc="9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i…</a:t>
            </a:r>
            <a:r>
              <a:rPr sz="6600" spc="-14" baseline="3103" dirty="0" smtClean="0">
                <a:latin typeface="Calibri"/>
                <a:cs typeface="Calibri"/>
              </a:rPr>
              <a:t>c</a:t>
            </a:r>
            <a:r>
              <a:rPr sz="6600" spc="0" baseline="3103" dirty="0" smtClean="0">
                <a:latin typeface="Calibri"/>
                <a:cs typeface="Calibri"/>
              </a:rPr>
              <a:t>hiari</a:t>
            </a:r>
            <a:r>
              <a:rPr sz="6600" spc="-14" baseline="3103" dirty="0" smtClean="0">
                <a:latin typeface="Calibri"/>
                <a:cs typeface="Calibri"/>
              </a:rPr>
              <a:t>m</a:t>
            </a:r>
            <a:r>
              <a:rPr sz="6600" spc="0" baseline="3103" dirty="0" smtClean="0">
                <a:latin typeface="Calibri"/>
                <a:cs typeface="Calibri"/>
              </a:rPr>
              <a:t>e</a:t>
            </a:r>
            <a:r>
              <a:rPr sz="6600" spc="-29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ti</a:t>
            </a:r>
            <a:r>
              <a:rPr sz="6600" spc="-14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utili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99995"/>
              </a:lnSpc>
              <a:spcBef>
                <a:spcPts val="3415"/>
              </a:spcBef>
            </a:pPr>
            <a:r>
              <a:rPr sz="3200" spc="0" dirty="0" smtClean="0">
                <a:latin typeface="Calibri"/>
                <a:cs typeface="Calibri"/>
              </a:rPr>
              <a:t>Se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le </a:t>
            </a:r>
            <a:r>
              <a:rPr sz="3200" spc="-9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44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ol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à</a:t>
            </a:r>
            <a:r>
              <a:rPr sz="3200" spc="1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ri</a:t>
            </a:r>
            <a:r>
              <a:rPr sz="3200" spc="-9" dirty="0" smtClean="0">
                <a:latin typeface="Calibri"/>
                <a:cs typeface="Calibri"/>
              </a:rPr>
              <a:t>s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n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64" dirty="0" smtClean="0">
                <a:latin typeface="Calibri"/>
                <a:cs typeface="Calibri"/>
              </a:rPr>
              <a:t>r</a:t>
            </a:r>
            <a:r>
              <a:rPr sz="3200" spc="-19" dirty="0" smtClean="0">
                <a:latin typeface="Calibri"/>
                <a:cs typeface="Calibri"/>
              </a:rPr>
              <a:t>a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 sono </a:t>
            </a:r>
            <a:r>
              <a:rPr sz="3200" spc="-9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dine 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ompor</a:t>
            </a:r>
            <a:r>
              <a:rPr sz="3200" spc="-5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ame</a:t>
            </a:r>
            <a:r>
              <a:rPr sz="3200" spc="-34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ale/</a:t>
            </a:r>
            <a:r>
              <a:rPr sz="3200" spc="-4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ela</a:t>
            </a:r>
            <a:r>
              <a:rPr sz="3200" spc="-9" dirty="0" smtClean="0">
                <a:latin typeface="Calibri"/>
                <a:cs typeface="Calibri"/>
              </a:rPr>
              <a:t>z</a:t>
            </a:r>
            <a:r>
              <a:rPr sz="3200" spc="0" dirty="0" smtClean="0">
                <a:latin typeface="Calibri"/>
                <a:cs typeface="Calibri"/>
              </a:rPr>
              <a:t>iona</a:t>
            </a:r>
            <a:r>
              <a:rPr sz="3200" spc="-9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i la scuola in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z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alme</a:t>
            </a:r>
            <a:r>
              <a:rPr sz="3200" spc="-29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1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può</a:t>
            </a:r>
            <a:r>
              <a:rPr sz="3200" spc="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solo </a:t>
            </a:r>
            <a:r>
              <a:rPr sz="3200" spc="-29" dirty="0" smtClean="0">
                <a:latin typeface="Calibri"/>
                <a:cs typeface="Calibri"/>
              </a:rPr>
              <a:t>a</a:t>
            </a:r>
            <a:r>
              <a:rPr sz="3200" spc="-5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44" dirty="0" smtClean="0">
                <a:latin typeface="Calibri"/>
                <a:cs typeface="Calibri"/>
              </a:rPr>
              <a:t>v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 </a:t>
            </a:r>
            <a:r>
              <a:rPr sz="3200" spc="-44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64" dirty="0" smtClean="0">
                <a:latin typeface="Calibri"/>
                <a:cs typeface="Calibri"/>
              </a:rPr>
              <a:t>r</a:t>
            </a:r>
            <a:r>
              <a:rPr sz="3200" spc="-19" dirty="0" smtClean="0">
                <a:latin typeface="Calibri"/>
                <a:cs typeface="Calibri"/>
              </a:rPr>
              <a:t>a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egie di 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ecupe</a:t>
            </a:r>
            <a:r>
              <a:rPr sz="3200" spc="-50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-3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mi</a:t>
            </a:r>
            <a:r>
              <a:rPr sz="3200" spc="-64" dirty="0" smtClean="0">
                <a:latin typeface="Calibri"/>
                <a:cs typeface="Calibri"/>
              </a:rPr>
              <a:t>r</a:t>
            </a:r>
            <a:r>
              <a:rPr sz="3200" spc="-19" dirty="0" smtClean="0">
                <a:latin typeface="Calibri"/>
                <a:cs typeface="Calibri"/>
              </a:rPr>
              <a:t>a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9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a</a:t>
            </a:r>
            <a:r>
              <a:rPr sz="3200" spc="-39" dirty="0" smtClean="0">
                <a:latin typeface="Calibri"/>
                <a:cs typeface="Calibri"/>
              </a:rPr>
              <a:t>f</a:t>
            </a:r>
            <a:r>
              <a:rPr sz="3200" spc="-89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n</a:t>
            </a:r>
            <a:r>
              <a:rPr sz="3200" spc="0" dirty="0" smtClean="0">
                <a:latin typeface="Calibri"/>
                <a:cs typeface="Calibri"/>
              </a:rPr>
              <a:t>ti a</a:t>
            </a:r>
            <a:r>
              <a:rPr sz="3200" spc="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scel</a:t>
            </a:r>
            <a:r>
              <a:rPr sz="3200" spc="-50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 edu</a:t>
            </a:r>
            <a:r>
              <a:rPr sz="3200" spc="-34" dirty="0" smtClean="0">
                <a:latin typeface="Calibri"/>
                <a:cs typeface="Calibri"/>
              </a:rPr>
              <a:t>c</a:t>
            </a:r>
            <a:r>
              <a:rPr sz="3200" spc="-19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29" dirty="0" smtClean="0">
                <a:latin typeface="Calibri"/>
                <a:cs typeface="Calibri"/>
              </a:rPr>
              <a:t>v</a:t>
            </a:r>
            <a:r>
              <a:rPr sz="3200" spc="0" dirty="0" smtClean="0">
                <a:latin typeface="Calibri"/>
                <a:cs typeface="Calibri"/>
              </a:rPr>
              <a:t>e/pe</a:t>
            </a:r>
            <a:r>
              <a:rPr sz="3200" spc="-9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-19" dirty="0" smtClean="0">
                <a:latin typeface="Calibri"/>
                <a:cs typeface="Calibri"/>
              </a:rPr>
              <a:t>g</a:t>
            </a:r>
            <a:r>
              <a:rPr sz="3200" spc="0" dirty="0" smtClean="0">
                <a:latin typeface="Calibri"/>
                <a:cs typeface="Calibri"/>
              </a:rPr>
              <a:t>ogiche ma è </a:t>
            </a:r>
            <a:r>
              <a:rPr sz="3200" spc="-14" dirty="0" smtClean="0">
                <a:latin typeface="Calibri"/>
                <a:cs typeface="Calibri"/>
              </a:rPr>
              <a:t>o</a:t>
            </a:r>
            <a:r>
              <a:rPr sz="3200" spc="25" dirty="0" smtClean="0">
                <a:latin typeface="Calibri"/>
                <a:cs typeface="Calibri"/>
              </a:rPr>
              <a:t>v</a:t>
            </a:r>
            <a:r>
              <a:rPr sz="3200" spc="0" dirty="0" smtClean="0">
                <a:latin typeface="Calibri"/>
                <a:cs typeface="Calibri"/>
              </a:rPr>
              <a:t>vio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che </a:t>
            </a:r>
            <a:r>
              <a:rPr sz="3200" spc="-14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i d</a:t>
            </a:r>
            <a:r>
              <a:rPr sz="3200" spc="-14" dirty="0" smtClean="0">
                <a:latin typeface="Calibri"/>
                <a:cs typeface="Calibri"/>
              </a:rPr>
              <a:t>e</a:t>
            </a:r>
            <a:r>
              <a:rPr sz="3200" spc="-29" dirty="0" smtClean="0">
                <a:latin typeface="Calibri"/>
                <a:cs typeface="Calibri"/>
              </a:rPr>
              <a:t>v</a:t>
            </a:r>
            <a:r>
              <a:rPr sz="3200" spc="0" dirty="0" smtClean="0">
                <a:latin typeface="Calibri"/>
                <a:cs typeface="Calibri"/>
              </a:rPr>
              <a:t>e ri</a:t>
            </a:r>
            <a:r>
              <a:rPr sz="3200" spc="-4" dirty="0" smtClean="0">
                <a:latin typeface="Calibri"/>
                <a:cs typeface="Calibri"/>
              </a:rPr>
              <a:t>m</a:t>
            </a:r>
            <a:r>
              <a:rPr sz="3200" spc="0" dirty="0" smtClean="0">
                <a:latin typeface="Calibri"/>
                <a:cs typeface="Calibri"/>
              </a:rPr>
              <a:t>anda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 ( per un</a:t>
            </a:r>
            <a:r>
              <a:rPr sz="3200" spc="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9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19" dirty="0" smtClean="0">
                <a:latin typeface="Calibri"/>
                <a:cs typeface="Calibri"/>
              </a:rPr>
              <a:t>r</a:t>
            </a:r>
            <a:r>
              <a:rPr sz="3200" spc="-29" dirty="0" smtClean="0">
                <a:latin typeface="Calibri"/>
                <a:cs typeface="Calibri"/>
              </a:rPr>
              <a:t>v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an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or p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ù</a:t>
            </a:r>
            <a:endParaRPr sz="3200">
              <a:latin typeface="Calibri"/>
              <a:cs typeface="Calibri"/>
            </a:endParaRPr>
          </a:p>
          <a:p>
            <a:pPr marL="12700" marR="61714">
              <a:lnSpc>
                <a:spcPts val="3854"/>
              </a:lnSpc>
              <a:spcBef>
                <a:spcPts val="192"/>
              </a:spcBef>
            </a:pPr>
            <a:r>
              <a:rPr sz="4800" spc="0" baseline="1706" dirty="0" smtClean="0">
                <a:latin typeface="Calibri"/>
                <a:cs typeface="Calibri"/>
              </a:rPr>
              <a:t>mi</a:t>
            </a:r>
            <a:r>
              <a:rPr sz="4800" spc="-64" baseline="1706" dirty="0" smtClean="0">
                <a:latin typeface="Calibri"/>
                <a:cs typeface="Calibri"/>
              </a:rPr>
              <a:t>r</a:t>
            </a:r>
            <a:r>
              <a:rPr sz="4800" spc="-19" baseline="1706" dirty="0" smtClean="0">
                <a:latin typeface="Calibri"/>
                <a:cs typeface="Calibri"/>
              </a:rPr>
              <a:t>a</a:t>
            </a:r>
            <a:r>
              <a:rPr sz="4800" spc="-39" baseline="1706" dirty="0" smtClean="0">
                <a:latin typeface="Calibri"/>
                <a:cs typeface="Calibri"/>
              </a:rPr>
              <a:t>t</a:t>
            </a:r>
            <a:r>
              <a:rPr sz="4800" spc="0" baseline="1706" dirty="0" smtClean="0">
                <a:latin typeface="Calibri"/>
                <a:cs typeface="Calibri"/>
              </a:rPr>
              <a:t>o e qu</a:t>
            </a:r>
            <a:r>
              <a:rPr sz="4800" spc="-14" baseline="1706" dirty="0" smtClean="0">
                <a:latin typeface="Calibri"/>
                <a:cs typeface="Calibri"/>
              </a:rPr>
              <a:t>i</a:t>
            </a:r>
            <a:r>
              <a:rPr sz="4800" spc="0" baseline="1706" dirty="0" smtClean="0">
                <a:latin typeface="Calibri"/>
                <a:cs typeface="Calibri"/>
              </a:rPr>
              <a:t>ndi</a:t>
            </a:r>
            <a:r>
              <a:rPr sz="4800" spc="19" baseline="1706" dirty="0" smtClean="0">
                <a:latin typeface="Calibri"/>
                <a:cs typeface="Calibri"/>
              </a:rPr>
              <a:t> </a:t>
            </a:r>
            <a:r>
              <a:rPr sz="4800" spc="-19" baseline="1706" dirty="0" smtClean="0">
                <a:latin typeface="Calibri"/>
                <a:cs typeface="Calibri"/>
              </a:rPr>
              <a:t>e</a:t>
            </a:r>
            <a:r>
              <a:rPr sz="4800" spc="-39" baseline="1706" dirty="0" smtClean="0">
                <a:latin typeface="Calibri"/>
                <a:cs typeface="Calibri"/>
              </a:rPr>
              <a:t>f</a:t>
            </a:r>
            <a:r>
              <a:rPr sz="4800" spc="0" baseline="1706" dirty="0" smtClean="0">
                <a:latin typeface="Calibri"/>
                <a:cs typeface="Calibri"/>
              </a:rPr>
              <a:t>f</a:t>
            </a:r>
            <a:r>
              <a:rPr sz="4800" spc="-9" baseline="1706" dirty="0" smtClean="0">
                <a:latin typeface="Calibri"/>
                <a:cs typeface="Calibri"/>
              </a:rPr>
              <a:t>i</a:t>
            </a:r>
            <a:r>
              <a:rPr sz="4800" spc="-19" baseline="1706" dirty="0" smtClean="0">
                <a:latin typeface="Calibri"/>
                <a:cs typeface="Calibri"/>
              </a:rPr>
              <a:t>c</a:t>
            </a:r>
            <a:r>
              <a:rPr sz="4800" spc="0" baseline="1706" dirty="0" smtClean="0">
                <a:latin typeface="Calibri"/>
                <a:cs typeface="Calibri"/>
              </a:rPr>
              <a:t>ace) al suppor</a:t>
            </a:r>
            <a:r>
              <a:rPr sz="4800" spc="-50" baseline="1706" dirty="0" smtClean="0">
                <a:latin typeface="Calibri"/>
                <a:cs typeface="Calibri"/>
              </a:rPr>
              <a:t>t</a:t>
            </a:r>
            <a:r>
              <a:rPr sz="4800" spc="0" baseline="1706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12700" marR="61714">
              <a:lnSpc>
                <a:spcPts val="3845"/>
              </a:lnSpc>
            </a:pPr>
            <a:r>
              <a:rPr sz="4800" spc="-59" baseline="1706" dirty="0" smtClean="0">
                <a:latin typeface="Calibri"/>
                <a:cs typeface="Calibri"/>
              </a:rPr>
              <a:t>/</a:t>
            </a:r>
            <a:r>
              <a:rPr sz="4800" spc="-25" baseline="1706" dirty="0" smtClean="0">
                <a:latin typeface="Calibri"/>
                <a:cs typeface="Calibri"/>
              </a:rPr>
              <a:t>c</a:t>
            </a:r>
            <a:r>
              <a:rPr sz="4800" spc="0" baseline="1706" dirty="0" smtClean="0">
                <a:latin typeface="Calibri"/>
                <a:cs typeface="Calibri"/>
              </a:rPr>
              <a:t>ons</a:t>
            </a:r>
            <a:r>
              <a:rPr sz="4800" spc="-14" baseline="1706" dirty="0" smtClean="0">
                <a:latin typeface="Calibri"/>
                <a:cs typeface="Calibri"/>
              </a:rPr>
              <a:t>u</a:t>
            </a:r>
            <a:r>
              <a:rPr sz="4800" spc="0" baseline="1706" dirty="0" smtClean="0">
                <a:latin typeface="Calibri"/>
                <a:cs typeface="Calibri"/>
              </a:rPr>
              <a:t>le</a:t>
            </a:r>
            <a:r>
              <a:rPr sz="4800" spc="-9" baseline="1706" dirty="0" smtClean="0">
                <a:latin typeface="Calibri"/>
                <a:cs typeface="Calibri"/>
              </a:rPr>
              <a:t>n</a:t>
            </a:r>
            <a:r>
              <a:rPr sz="4800" spc="-54" baseline="1706" dirty="0" smtClean="0">
                <a:latin typeface="Calibri"/>
                <a:cs typeface="Calibri"/>
              </a:rPr>
              <a:t>z</a:t>
            </a:r>
            <a:r>
              <a:rPr sz="4800" spc="0" baseline="1706" dirty="0" smtClean="0">
                <a:latin typeface="Calibri"/>
                <a:cs typeface="Calibri"/>
              </a:rPr>
              <a:t>a/i</a:t>
            </a:r>
            <a:r>
              <a:rPr sz="4800" spc="-9" baseline="1706" dirty="0" smtClean="0">
                <a:latin typeface="Calibri"/>
                <a:cs typeface="Calibri"/>
              </a:rPr>
              <a:t>n</a:t>
            </a:r>
            <a:r>
              <a:rPr sz="4800" spc="0" baseline="1706" dirty="0" smtClean="0">
                <a:latin typeface="Calibri"/>
                <a:cs typeface="Calibri"/>
              </a:rPr>
              <a:t>di</a:t>
            </a:r>
            <a:r>
              <a:rPr sz="4800" spc="-29" baseline="1706" dirty="0" smtClean="0">
                <a:latin typeface="Calibri"/>
                <a:cs typeface="Calibri"/>
              </a:rPr>
              <a:t>c</a:t>
            </a:r>
            <a:r>
              <a:rPr sz="4800" spc="0" baseline="1706" dirty="0" smtClean="0">
                <a:latin typeface="Calibri"/>
                <a:cs typeface="Calibri"/>
              </a:rPr>
              <a:t>az</a:t>
            </a:r>
            <a:r>
              <a:rPr sz="4800" spc="-9" baseline="1706" dirty="0" smtClean="0">
                <a:latin typeface="Calibri"/>
                <a:cs typeface="Calibri"/>
              </a:rPr>
              <a:t>i</a:t>
            </a:r>
            <a:r>
              <a:rPr sz="4800" spc="0" baseline="1706" dirty="0" smtClean="0">
                <a:latin typeface="Calibri"/>
                <a:cs typeface="Calibri"/>
              </a:rPr>
              <a:t>oni</a:t>
            </a:r>
            <a:r>
              <a:rPr sz="4800" spc="25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ad</a:t>
            </a:r>
            <a:r>
              <a:rPr sz="4800" spc="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un esp</a:t>
            </a:r>
            <a:r>
              <a:rPr sz="4800" spc="-9" baseline="1706" dirty="0" smtClean="0">
                <a:latin typeface="Calibri"/>
                <a:cs typeface="Calibri"/>
              </a:rPr>
              <a:t>e</a:t>
            </a:r>
            <a:r>
              <a:rPr sz="4800" spc="0" baseline="1706" dirty="0" smtClean="0">
                <a:latin typeface="Calibri"/>
                <a:cs typeface="Calibri"/>
              </a:rPr>
              <a:t>r</a:t>
            </a:r>
            <a:r>
              <a:rPr sz="4800" spc="-44" baseline="1706" dirty="0" smtClean="0">
                <a:latin typeface="Calibri"/>
                <a:cs typeface="Calibri"/>
              </a:rPr>
              <a:t>t</a:t>
            </a:r>
            <a:r>
              <a:rPr sz="4800" spc="0" baseline="1706" dirty="0" smtClean="0">
                <a:latin typeface="Calibri"/>
                <a:cs typeface="Calibri"/>
              </a:rPr>
              <a:t>o ( ULSS,</a:t>
            </a:r>
            <a:endParaRPr sz="3200">
              <a:latin typeface="Calibri"/>
              <a:cs typeface="Calibri"/>
            </a:endParaRPr>
          </a:p>
          <a:p>
            <a:pPr marL="12700" marR="61714">
              <a:lnSpc>
                <a:spcPts val="3840"/>
              </a:lnSpc>
            </a:pPr>
            <a:r>
              <a:rPr sz="4800" spc="0" baseline="1706" dirty="0" smtClean="0">
                <a:latin typeface="Calibri"/>
                <a:cs typeface="Calibri"/>
              </a:rPr>
              <a:t>p</a:t>
            </a:r>
            <a:r>
              <a:rPr sz="4800" spc="-50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o</a:t>
            </a:r>
            <a:r>
              <a:rPr sz="4800" spc="-39" baseline="1706" dirty="0" smtClean="0">
                <a:latin typeface="Calibri"/>
                <a:cs typeface="Calibri"/>
              </a:rPr>
              <a:t>t</a:t>
            </a:r>
            <a:r>
              <a:rPr sz="4800" spc="0" baseline="1706" dirty="0" smtClean="0">
                <a:latin typeface="Calibri"/>
                <a:cs typeface="Calibri"/>
              </a:rPr>
              <a:t>o</a:t>
            </a:r>
            <a:r>
              <a:rPr sz="4800" spc="-19" baseline="1706" dirty="0" smtClean="0">
                <a:latin typeface="Calibri"/>
                <a:cs typeface="Calibri"/>
              </a:rPr>
              <a:t>c</a:t>
            </a:r>
            <a:r>
              <a:rPr sz="4800" spc="0" baseline="1706" dirty="0" smtClean="0">
                <a:latin typeface="Calibri"/>
                <a:cs typeface="Calibri"/>
              </a:rPr>
              <a:t>olli</a:t>
            </a:r>
            <a:r>
              <a:rPr sz="4800" spc="-9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s</a:t>
            </a:r>
            <a:r>
              <a:rPr sz="4800" spc="-9" baseline="1706" dirty="0" smtClean="0">
                <a:latin typeface="Calibri"/>
                <a:cs typeface="Calibri"/>
              </a:rPr>
              <a:t>u</a:t>
            </a:r>
            <a:r>
              <a:rPr sz="4800" spc="0" baseline="1706" dirty="0" smtClean="0">
                <a:latin typeface="Calibri"/>
                <a:cs typeface="Calibri"/>
              </a:rPr>
              <a:t>i</a:t>
            </a:r>
            <a:r>
              <a:rPr sz="4800" spc="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di</a:t>
            </a:r>
            <a:r>
              <a:rPr sz="4800" spc="-50" baseline="1706" dirty="0" smtClean="0">
                <a:latin typeface="Calibri"/>
                <a:cs typeface="Calibri"/>
              </a:rPr>
              <a:t>s</a:t>
            </a:r>
            <a:r>
              <a:rPr sz="4800" spc="0" baseline="1706" dirty="0" smtClean="0">
                <a:latin typeface="Calibri"/>
                <a:cs typeface="Calibri"/>
              </a:rPr>
              <a:t>tu</a:t>
            </a:r>
            <a:r>
              <a:rPr sz="4800" spc="-9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bi</a:t>
            </a:r>
            <a:r>
              <a:rPr sz="4800" spc="25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del</a:t>
            </a:r>
            <a:r>
              <a:rPr sz="4800" spc="-14" baseline="1706" dirty="0" smtClean="0">
                <a:latin typeface="Calibri"/>
                <a:cs typeface="Calibri"/>
              </a:rPr>
              <a:t>l</a:t>
            </a:r>
            <a:r>
              <a:rPr sz="4800" spc="-225" baseline="1706" dirty="0" smtClean="0">
                <a:latin typeface="Calibri"/>
                <a:cs typeface="Calibri"/>
              </a:rPr>
              <a:t>’</a:t>
            </a:r>
            <a:r>
              <a:rPr sz="4800" spc="0" baseline="1706" dirty="0" smtClean="0">
                <a:latin typeface="Calibri"/>
                <a:cs typeface="Calibri"/>
              </a:rPr>
              <a:t>app</a:t>
            </a:r>
            <a:r>
              <a:rPr sz="4800" spc="-39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endi</a:t>
            </a:r>
            <a:r>
              <a:rPr sz="4800" spc="-14" baseline="1706" dirty="0" smtClean="0">
                <a:latin typeface="Calibri"/>
                <a:cs typeface="Calibri"/>
              </a:rPr>
              <a:t>m</a:t>
            </a:r>
            <a:r>
              <a:rPr sz="4800" spc="0" baseline="1706" dirty="0" smtClean="0">
                <a:latin typeface="Calibri"/>
                <a:cs typeface="Calibri"/>
              </a:rPr>
              <a:t>e</a:t>
            </a:r>
            <a:r>
              <a:rPr sz="4800" spc="-25" baseline="1706" dirty="0" smtClean="0">
                <a:latin typeface="Calibri"/>
                <a:cs typeface="Calibri"/>
              </a:rPr>
              <a:t>n</a:t>
            </a:r>
            <a:r>
              <a:rPr sz="4800" spc="-39" baseline="1706" dirty="0" smtClean="0">
                <a:latin typeface="Calibri"/>
                <a:cs typeface="Calibri"/>
              </a:rPr>
              <a:t>t</a:t>
            </a:r>
            <a:r>
              <a:rPr sz="4800" spc="-59" baseline="1706" dirty="0" smtClean="0">
                <a:latin typeface="Calibri"/>
                <a:cs typeface="Calibri"/>
              </a:rPr>
              <a:t>o</a:t>
            </a:r>
            <a:r>
              <a:rPr sz="4800" spc="0" baseline="1706" dirty="0" smtClean="0">
                <a:latin typeface="Calibri"/>
                <a:cs typeface="Calibri"/>
              </a:rPr>
              <a:t>,….)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457200" y="274599"/>
            <a:ext cx="8229600" cy="778103"/>
          </a:xfrm>
          <a:custGeom>
            <a:avLst/>
            <a:gdLst/>
            <a:ahLst/>
            <a:cxnLst/>
            <a:rect l="l" t="t" r="r" b="b"/>
            <a:pathLst>
              <a:path w="8229600" h="778103">
                <a:moveTo>
                  <a:pt x="0" y="778103"/>
                </a:moveTo>
                <a:lnTo>
                  <a:pt x="8229600" y="778103"/>
                </a:lnTo>
                <a:lnTo>
                  <a:pt x="8229600" y="0"/>
                </a:lnTo>
                <a:lnTo>
                  <a:pt x="0" y="0"/>
                </a:lnTo>
                <a:lnTo>
                  <a:pt x="0" y="778103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0473" y="1364996"/>
            <a:ext cx="7911131" cy="9519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indent="-342899">
              <a:lnSpc>
                <a:spcPts val="3051"/>
              </a:lnSpc>
              <a:spcBef>
                <a:spcPts val="100"/>
              </a:spcBef>
            </a:pPr>
            <a:r>
              <a:rPr sz="2500" b="1" spc="0" dirty="0" smtClean="0">
                <a:latin typeface="Calibri"/>
                <a:cs typeface="Calibri"/>
              </a:rPr>
              <a:t>La sc</a:t>
            </a:r>
            <a:r>
              <a:rPr sz="2500" b="1" spc="4" dirty="0" smtClean="0">
                <a:latin typeface="Calibri"/>
                <a:cs typeface="Calibri"/>
              </a:rPr>
              <a:t>u</a:t>
            </a:r>
            <a:r>
              <a:rPr sz="2500" b="1" spc="0" dirty="0" smtClean="0">
                <a:latin typeface="Calibri"/>
                <a:cs typeface="Calibri"/>
              </a:rPr>
              <a:t>ola</a:t>
            </a:r>
            <a:r>
              <a:rPr sz="2500" b="1" spc="-65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ha</a:t>
            </a:r>
            <a:r>
              <a:rPr sz="2500" b="1" spc="-20" dirty="0" smtClean="0">
                <a:latin typeface="Calibri"/>
                <a:cs typeface="Calibri"/>
              </a:rPr>
              <a:t> </a:t>
            </a:r>
            <a:r>
              <a:rPr sz="2500" b="1" spc="-25" dirty="0" smtClean="0">
                <a:latin typeface="Calibri"/>
                <a:cs typeface="Calibri"/>
              </a:rPr>
              <a:t>t</a:t>
            </a:r>
            <a:r>
              <a:rPr sz="2500" b="1" spc="0" dirty="0" smtClean="0">
                <a:latin typeface="Calibri"/>
                <a:cs typeface="Calibri"/>
              </a:rPr>
              <a:t>a</a:t>
            </a:r>
            <a:r>
              <a:rPr sz="2500" b="1" spc="-14" dirty="0" smtClean="0">
                <a:latin typeface="Calibri"/>
                <a:cs typeface="Calibri"/>
              </a:rPr>
              <a:t>n</a:t>
            </a:r>
            <a:r>
              <a:rPr sz="2500" b="1" spc="0" dirty="0" smtClean="0">
                <a:latin typeface="Calibri"/>
                <a:cs typeface="Calibri"/>
              </a:rPr>
              <a:t>ti</a:t>
            </a:r>
            <a:r>
              <a:rPr sz="2500" b="1" spc="-40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modi,</a:t>
            </a:r>
            <a:r>
              <a:rPr sz="2500" b="1" spc="-44" dirty="0" smtClean="0">
                <a:latin typeface="Calibri"/>
                <a:cs typeface="Calibri"/>
              </a:rPr>
              <a:t> </a:t>
            </a:r>
            <a:r>
              <a:rPr sz="2500" b="1" spc="-25" dirty="0" smtClean="0">
                <a:latin typeface="Calibri"/>
                <a:cs typeface="Calibri"/>
              </a:rPr>
              <a:t>s</a:t>
            </a:r>
            <a:r>
              <a:rPr sz="2500" b="1" spc="0" dirty="0" smtClean="0">
                <a:latin typeface="Calibri"/>
                <a:cs typeface="Calibri"/>
              </a:rPr>
              <a:t>trume</a:t>
            </a:r>
            <a:r>
              <a:rPr sz="2500" b="1" spc="-14" dirty="0" smtClean="0">
                <a:latin typeface="Calibri"/>
                <a:cs typeface="Calibri"/>
              </a:rPr>
              <a:t>n</a:t>
            </a:r>
            <a:r>
              <a:rPr sz="2500" b="1" spc="0" dirty="0" smtClean="0">
                <a:latin typeface="Calibri"/>
                <a:cs typeface="Calibri"/>
              </a:rPr>
              <a:t>ti</a:t>
            </a:r>
            <a:r>
              <a:rPr sz="2500" b="1" spc="-77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e</a:t>
            </a:r>
            <a:r>
              <a:rPr sz="2500" b="1" spc="-12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p</a:t>
            </a:r>
            <a:r>
              <a:rPr sz="2500" b="1" spc="-29" dirty="0" smtClean="0">
                <a:latin typeface="Calibri"/>
                <a:cs typeface="Calibri"/>
              </a:rPr>
              <a:t>r</a:t>
            </a:r>
            <a:r>
              <a:rPr sz="2500" b="1" spc="0" dirty="0" smtClean="0">
                <a:latin typeface="Calibri"/>
                <a:cs typeface="Calibri"/>
              </a:rPr>
              <a:t>oce</a:t>
            </a:r>
            <a:r>
              <a:rPr sz="2500" b="1" spc="4" dirty="0" smtClean="0">
                <a:latin typeface="Calibri"/>
                <a:cs typeface="Calibri"/>
              </a:rPr>
              <a:t>d</a:t>
            </a:r>
            <a:r>
              <a:rPr sz="2500" b="1" spc="0" dirty="0" smtClean="0">
                <a:latin typeface="Calibri"/>
                <a:cs typeface="Calibri"/>
              </a:rPr>
              <a:t>u</a:t>
            </a:r>
            <a:r>
              <a:rPr sz="2500" b="1" spc="-19" dirty="0" smtClean="0">
                <a:latin typeface="Calibri"/>
                <a:cs typeface="Calibri"/>
              </a:rPr>
              <a:t>r</a:t>
            </a:r>
            <a:r>
              <a:rPr sz="2500" b="1" spc="0" dirty="0" smtClean="0">
                <a:latin typeface="Calibri"/>
                <a:cs typeface="Calibri"/>
              </a:rPr>
              <a:t>e</a:t>
            </a:r>
            <a:r>
              <a:rPr sz="2500" b="1" spc="-116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p</a:t>
            </a:r>
            <a:r>
              <a:rPr sz="2500" b="1" spc="4" dirty="0" smtClean="0">
                <a:latin typeface="Calibri"/>
                <a:cs typeface="Calibri"/>
              </a:rPr>
              <a:t>e</a:t>
            </a:r>
            <a:r>
              <a:rPr sz="2500" b="1" spc="0" dirty="0" smtClean="0">
                <a:latin typeface="Calibri"/>
                <a:cs typeface="Calibri"/>
              </a:rPr>
              <a:t>r</a:t>
            </a:r>
            <a:r>
              <a:rPr sz="2500" b="1" spc="-34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a</a:t>
            </a:r>
            <a:r>
              <a:rPr sz="2500" b="1" spc="4" dirty="0" smtClean="0">
                <a:latin typeface="Calibri"/>
                <a:cs typeface="Calibri"/>
              </a:rPr>
              <a:t>d</a:t>
            </a:r>
            <a:r>
              <a:rPr sz="2500" b="1" spc="-19" dirty="0" smtClean="0">
                <a:latin typeface="Calibri"/>
                <a:cs typeface="Calibri"/>
              </a:rPr>
              <a:t>a</a:t>
            </a:r>
            <a:r>
              <a:rPr sz="2500" b="1" spc="-25" dirty="0" smtClean="0">
                <a:latin typeface="Calibri"/>
                <a:cs typeface="Calibri"/>
              </a:rPr>
              <a:t>tt</a:t>
            </a:r>
            <a:r>
              <a:rPr sz="2500" b="1" spc="0" dirty="0" smtClean="0">
                <a:latin typeface="Calibri"/>
                <a:cs typeface="Calibri"/>
              </a:rPr>
              <a:t>a</a:t>
            </a:r>
            <a:r>
              <a:rPr sz="2500" b="1" spc="-19" dirty="0" smtClean="0">
                <a:latin typeface="Calibri"/>
                <a:cs typeface="Calibri"/>
              </a:rPr>
              <a:t>r</a:t>
            </a:r>
            <a:r>
              <a:rPr sz="2500" b="1" spc="0" dirty="0" smtClean="0">
                <a:latin typeface="Calibri"/>
                <a:cs typeface="Calibri"/>
              </a:rPr>
              <a:t>e </a:t>
            </a:r>
            <a:endParaRPr sz="2500">
              <a:latin typeface="Calibri"/>
              <a:cs typeface="Calibri"/>
            </a:endParaRPr>
          </a:p>
          <a:p>
            <a:pPr marL="355599">
              <a:lnSpc>
                <a:spcPts val="3051"/>
              </a:lnSpc>
            </a:pPr>
            <a:r>
              <a:rPr sz="2500" b="1" spc="0" dirty="0" smtClean="0">
                <a:latin typeface="Calibri"/>
                <a:cs typeface="Calibri"/>
              </a:rPr>
              <a:t>la</a:t>
            </a:r>
            <a:r>
              <a:rPr sz="2500" b="1" spc="-9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did</a:t>
            </a:r>
            <a:r>
              <a:rPr sz="2500" b="1" spc="-9" dirty="0" smtClean="0">
                <a:latin typeface="Calibri"/>
                <a:cs typeface="Calibri"/>
              </a:rPr>
              <a:t>a</a:t>
            </a:r>
            <a:r>
              <a:rPr sz="2500" b="1" spc="-25" dirty="0" smtClean="0">
                <a:latin typeface="Calibri"/>
                <a:cs typeface="Calibri"/>
              </a:rPr>
              <a:t>t</a:t>
            </a:r>
            <a:r>
              <a:rPr sz="2500" b="1" spc="0" dirty="0" smtClean="0">
                <a:latin typeface="Calibri"/>
                <a:cs typeface="Calibri"/>
              </a:rPr>
              <a:t>ti</a:t>
            </a:r>
            <a:r>
              <a:rPr sz="2500" b="1" spc="-14" dirty="0" smtClean="0">
                <a:latin typeface="Calibri"/>
                <a:cs typeface="Calibri"/>
              </a:rPr>
              <a:t>c</a:t>
            </a:r>
            <a:r>
              <a:rPr sz="2500" b="1" spc="0" dirty="0" smtClean="0">
                <a:latin typeface="Calibri"/>
                <a:cs typeface="Calibri"/>
              </a:rPr>
              <a:t>a</a:t>
            </a:r>
            <a:r>
              <a:rPr sz="2500" b="1" spc="-67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ai biso</a:t>
            </a:r>
            <a:r>
              <a:rPr sz="2500" b="1" spc="9" dirty="0" smtClean="0">
                <a:latin typeface="Calibri"/>
                <a:cs typeface="Calibri"/>
              </a:rPr>
              <a:t>g</a:t>
            </a:r>
            <a:r>
              <a:rPr sz="2500" b="1" spc="0" dirty="0" smtClean="0">
                <a:latin typeface="Calibri"/>
                <a:cs typeface="Calibri"/>
              </a:rPr>
              <a:t>ni</a:t>
            </a:r>
            <a:r>
              <a:rPr sz="2500" b="1" spc="-74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individu</a:t>
            </a:r>
            <a:r>
              <a:rPr sz="2500" b="1" spc="9" dirty="0" smtClean="0">
                <a:latin typeface="Calibri"/>
                <a:cs typeface="Calibri"/>
              </a:rPr>
              <a:t>a</a:t>
            </a:r>
            <a:r>
              <a:rPr sz="2500" b="1" spc="0" dirty="0" smtClean="0">
                <a:latin typeface="Calibri"/>
                <a:cs typeface="Calibri"/>
              </a:rPr>
              <a:t>li,</a:t>
            </a:r>
            <a:r>
              <a:rPr sz="2500" b="1" spc="-106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alcu</a:t>
            </a:r>
            <a:r>
              <a:rPr sz="2500" b="1" spc="9" dirty="0" smtClean="0">
                <a:latin typeface="Calibri"/>
                <a:cs typeface="Calibri"/>
              </a:rPr>
              <a:t>n</a:t>
            </a:r>
            <a:r>
              <a:rPr sz="2500" b="1" spc="0" dirty="0" smtClean="0">
                <a:latin typeface="Calibri"/>
                <a:cs typeface="Calibri"/>
              </a:rPr>
              <a:t>i</a:t>
            </a:r>
            <a:r>
              <a:rPr sz="2500" b="1" spc="-70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sono</a:t>
            </a:r>
            <a:r>
              <a:rPr sz="2500" b="1" spc="-35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semplici</a:t>
            </a:r>
            <a:r>
              <a:rPr sz="2500" b="1" spc="-75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e </a:t>
            </a:r>
            <a:endParaRPr sz="2500">
              <a:latin typeface="Calibri"/>
              <a:cs typeface="Calibri"/>
            </a:endParaRPr>
          </a:p>
          <a:p>
            <a:pPr marL="355599">
              <a:lnSpc>
                <a:spcPts val="3060"/>
              </a:lnSpc>
            </a:pPr>
            <a:r>
              <a:rPr sz="2500" b="1" spc="0" dirty="0" smtClean="0">
                <a:latin typeface="Calibri"/>
                <a:cs typeface="Calibri"/>
              </a:rPr>
              <a:t>i</a:t>
            </a:r>
            <a:r>
              <a:rPr sz="2500" b="1" spc="-9" dirty="0" smtClean="0">
                <a:latin typeface="Calibri"/>
                <a:cs typeface="Calibri"/>
              </a:rPr>
              <a:t>n</a:t>
            </a:r>
            <a:r>
              <a:rPr sz="2500" b="1" spc="-34" dirty="0" smtClean="0">
                <a:latin typeface="Calibri"/>
                <a:cs typeface="Calibri"/>
              </a:rPr>
              <a:t>f</a:t>
            </a:r>
            <a:r>
              <a:rPr sz="2500" b="1" spc="0" dirty="0" smtClean="0">
                <a:latin typeface="Calibri"/>
                <a:cs typeface="Calibri"/>
              </a:rPr>
              <a:t>ormali</a:t>
            </a:r>
            <a:r>
              <a:rPr sz="2500" b="1" spc="455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ma</a:t>
            </a:r>
            <a:r>
              <a:rPr sz="2500" b="1" spc="-22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in</a:t>
            </a:r>
            <a:r>
              <a:rPr sz="2500" b="1" spc="-29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certi</a:t>
            </a:r>
            <a:r>
              <a:rPr sz="2500" b="1" spc="-36" dirty="0" smtClean="0">
                <a:latin typeface="Calibri"/>
                <a:cs typeface="Calibri"/>
              </a:rPr>
              <a:t> </a:t>
            </a:r>
            <a:r>
              <a:rPr sz="2500" b="1" spc="-14" dirty="0" smtClean="0">
                <a:latin typeface="Calibri"/>
                <a:cs typeface="Calibri"/>
              </a:rPr>
              <a:t>c</a:t>
            </a:r>
            <a:r>
              <a:rPr sz="2500" b="1" spc="0" dirty="0" smtClean="0">
                <a:latin typeface="Calibri"/>
                <a:cs typeface="Calibri"/>
              </a:rPr>
              <a:t>o</a:t>
            </a:r>
            <a:r>
              <a:rPr sz="2500" b="1" spc="-19" dirty="0" smtClean="0">
                <a:latin typeface="Calibri"/>
                <a:cs typeface="Calibri"/>
              </a:rPr>
              <a:t>n</a:t>
            </a:r>
            <a:r>
              <a:rPr sz="2500" b="1" spc="-34" dirty="0" smtClean="0">
                <a:latin typeface="Calibri"/>
                <a:cs typeface="Calibri"/>
              </a:rPr>
              <a:t>t</a:t>
            </a:r>
            <a:r>
              <a:rPr sz="2500" b="1" spc="0" dirty="0" smtClean="0">
                <a:latin typeface="Calibri"/>
                <a:cs typeface="Calibri"/>
              </a:rPr>
              <a:t>e</a:t>
            </a:r>
            <a:r>
              <a:rPr sz="2500" b="1" spc="-19" dirty="0" smtClean="0">
                <a:latin typeface="Calibri"/>
                <a:cs typeface="Calibri"/>
              </a:rPr>
              <a:t>s</a:t>
            </a:r>
            <a:r>
              <a:rPr sz="2500" b="1" spc="0" dirty="0" smtClean="0">
                <a:latin typeface="Calibri"/>
                <a:cs typeface="Calibri"/>
              </a:rPr>
              <a:t>ti</a:t>
            </a:r>
            <a:r>
              <a:rPr sz="2500" b="1" spc="-54" dirty="0" smtClean="0">
                <a:latin typeface="Calibri"/>
                <a:cs typeface="Calibri"/>
              </a:rPr>
              <a:t> </a:t>
            </a:r>
            <a:r>
              <a:rPr sz="2500" b="1" spc="0" dirty="0" smtClean="0">
                <a:latin typeface="Calibri"/>
                <a:cs typeface="Calibri"/>
              </a:rPr>
              <a:t>u</a:t>
            </a:r>
            <a:r>
              <a:rPr sz="2500" b="1" spc="4" dirty="0" smtClean="0">
                <a:latin typeface="Calibri"/>
                <a:cs typeface="Calibri"/>
              </a:rPr>
              <a:t>g</a:t>
            </a:r>
            <a:r>
              <a:rPr sz="2500" b="1" spc="0" dirty="0" smtClean="0">
                <a:latin typeface="Calibri"/>
                <a:cs typeface="Calibri"/>
              </a:rPr>
              <a:t>ualm</a:t>
            </a:r>
            <a:r>
              <a:rPr sz="2500" b="1" spc="4" dirty="0" smtClean="0">
                <a:latin typeface="Calibri"/>
                <a:cs typeface="Calibri"/>
              </a:rPr>
              <a:t>e</a:t>
            </a:r>
            <a:r>
              <a:rPr sz="2500" b="1" spc="-19" dirty="0" smtClean="0">
                <a:latin typeface="Calibri"/>
                <a:cs typeface="Calibri"/>
              </a:rPr>
              <a:t>n</a:t>
            </a:r>
            <a:r>
              <a:rPr sz="2500" b="1" spc="-34" dirty="0" smtClean="0">
                <a:latin typeface="Calibri"/>
                <a:cs typeface="Calibri"/>
              </a:rPr>
              <a:t>t</a:t>
            </a:r>
            <a:r>
              <a:rPr sz="2500" b="1" spc="0" dirty="0" smtClean="0">
                <a:latin typeface="Calibri"/>
                <a:cs typeface="Calibri"/>
              </a:rPr>
              <a:t>e</a:t>
            </a:r>
            <a:r>
              <a:rPr sz="2500" b="1" spc="-115" dirty="0" smtClean="0">
                <a:latin typeface="Calibri"/>
                <a:cs typeface="Calibri"/>
              </a:rPr>
              <a:t> </a:t>
            </a:r>
            <a:r>
              <a:rPr sz="2500" b="1" spc="-14" dirty="0" smtClean="0">
                <a:latin typeface="Calibri"/>
                <a:cs typeface="Calibri"/>
              </a:rPr>
              <a:t>e</a:t>
            </a:r>
            <a:r>
              <a:rPr sz="2500" b="1" spc="0" dirty="0" smtClean="0">
                <a:latin typeface="Calibri"/>
                <a:cs typeface="Calibri"/>
              </a:rPr>
              <a:t>fficaci</a:t>
            </a:r>
            <a:r>
              <a:rPr sz="2500" b="1" spc="-58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: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473" y="2717848"/>
            <a:ext cx="355705" cy="2628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7">
              <a:lnSpc>
                <a:spcPts val="2650"/>
              </a:lnSpc>
              <a:spcBef>
                <a:spcPts val="132"/>
              </a:spcBef>
            </a:pPr>
            <a:r>
              <a:rPr sz="2500" spc="0" dirty="0" smtClean="0">
                <a:latin typeface="Wingdings"/>
                <a:cs typeface="Wingdings"/>
              </a:rPr>
              <a:t></a:t>
            </a:r>
            <a:endParaRPr sz="25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92"/>
              </a:spcBef>
            </a:pPr>
            <a:r>
              <a:rPr sz="2500" spc="0" dirty="0" smtClean="0">
                <a:latin typeface="Wingdings"/>
                <a:cs typeface="Wingdings"/>
              </a:rPr>
              <a:t></a:t>
            </a:r>
            <a:endParaRPr sz="25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225"/>
              </a:spcBef>
            </a:pPr>
            <a:r>
              <a:rPr sz="2500" spc="0" dirty="0" smtClean="0">
                <a:latin typeface="Wingdings"/>
                <a:cs typeface="Wingdings"/>
              </a:rPr>
              <a:t></a:t>
            </a:r>
            <a:endParaRPr sz="250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225"/>
              </a:spcBef>
            </a:pPr>
            <a:r>
              <a:rPr sz="2500" spc="0" dirty="0" smtClean="0">
                <a:latin typeface="Wingdings"/>
                <a:cs typeface="Wingdings"/>
              </a:rPr>
              <a:t></a:t>
            </a:r>
            <a:endParaRPr sz="25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225"/>
              </a:spcBef>
            </a:pPr>
            <a:r>
              <a:rPr sz="2500" spc="0" dirty="0" smtClean="0">
                <a:latin typeface="Wingdings"/>
                <a:cs typeface="Wingdings"/>
              </a:rPr>
              <a:t></a:t>
            </a:r>
            <a:endParaRPr sz="25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225"/>
              </a:spcBef>
            </a:pPr>
            <a:r>
              <a:rPr sz="2500" spc="0" dirty="0" smtClean="0">
                <a:latin typeface="Wingdings"/>
                <a:cs typeface="Wingdings"/>
              </a:rPr>
              <a:t></a:t>
            </a:r>
            <a:endParaRPr sz="2500">
              <a:latin typeface="Wingdings"/>
              <a:cs typeface="Wingdings"/>
            </a:endParaRPr>
          </a:p>
          <a:p>
            <a:pPr marL="12700" marR="317">
              <a:lnSpc>
                <a:spcPct val="92488"/>
              </a:lnSpc>
              <a:spcBef>
                <a:spcPts val="225"/>
              </a:spcBef>
            </a:pPr>
            <a:r>
              <a:rPr sz="2500" spc="0" dirty="0" smtClean="0">
                <a:latin typeface="Wingdings"/>
                <a:cs typeface="Wingdings"/>
              </a:rPr>
              <a:t></a:t>
            </a:r>
            <a:endParaRPr sz="25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3373" y="2736850"/>
            <a:ext cx="7525462" cy="1104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Spi</a:t>
            </a:r>
            <a:r>
              <a:rPr sz="3750" spc="9" baseline="3276" dirty="0" smtClean="0">
                <a:latin typeface="Calibri"/>
                <a:cs typeface="Calibri"/>
              </a:rPr>
              <a:t>e</a:t>
            </a:r>
            <a:r>
              <a:rPr sz="3750" spc="-44" baseline="3276" dirty="0" smtClean="0">
                <a:latin typeface="Calibri"/>
                <a:cs typeface="Calibri"/>
              </a:rPr>
              <a:t>g</a:t>
            </a:r>
            <a:r>
              <a:rPr sz="3750" spc="0" baseline="3276" dirty="0" smtClean="0">
                <a:latin typeface="Calibri"/>
                <a:cs typeface="Calibri"/>
              </a:rPr>
              <a:t>azi</a:t>
            </a:r>
            <a:r>
              <a:rPr sz="3750" spc="9" baseline="3276" dirty="0" smtClean="0">
                <a:latin typeface="Calibri"/>
                <a:cs typeface="Calibri"/>
              </a:rPr>
              <a:t>o</a:t>
            </a:r>
            <a:r>
              <a:rPr sz="3750" spc="0" baseline="3276" dirty="0" smtClean="0">
                <a:latin typeface="Calibri"/>
                <a:cs typeface="Calibri"/>
              </a:rPr>
              <a:t>ni</a:t>
            </a:r>
            <a:r>
              <a:rPr sz="3750" spc="-129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individuali</a:t>
            </a:r>
            <a:r>
              <a:rPr sz="3750" spc="-89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passando</a:t>
            </a:r>
            <a:r>
              <a:rPr sz="3750" spc="-95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t</a:t>
            </a:r>
            <a:r>
              <a:rPr sz="3750" spc="-39" baseline="3276" dirty="0" smtClean="0">
                <a:latin typeface="Calibri"/>
                <a:cs typeface="Calibri"/>
              </a:rPr>
              <a:t>r</a:t>
            </a:r>
            <a:r>
              <a:rPr sz="3750" spc="0" baseline="3276" dirty="0" smtClean="0">
                <a:latin typeface="Calibri"/>
                <a:cs typeface="Calibri"/>
              </a:rPr>
              <a:t>a</a:t>
            </a:r>
            <a:r>
              <a:rPr sz="3750" spc="-21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i banchi</a:t>
            </a:r>
            <a:r>
              <a:rPr sz="3750" spc="-57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o</a:t>
            </a:r>
            <a:r>
              <a:rPr sz="3750" spc="-23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al</a:t>
            </a:r>
            <a:r>
              <a:rPr sz="3750" spc="9" baseline="3276" dirty="0" smtClean="0">
                <a:latin typeface="Calibri"/>
                <a:cs typeface="Calibri"/>
              </a:rPr>
              <a:t>l</a:t>
            </a:r>
            <a:r>
              <a:rPr sz="3750" spc="0" baseline="3276" dirty="0" smtClean="0">
                <a:latin typeface="Calibri"/>
                <a:cs typeface="Calibri"/>
              </a:rPr>
              <a:t>a</a:t>
            </a:r>
            <a:r>
              <a:rPr sz="3750" spc="-35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l</a:t>
            </a:r>
            <a:r>
              <a:rPr sz="3750" spc="-25" baseline="3276" dirty="0" smtClean="0">
                <a:latin typeface="Calibri"/>
                <a:cs typeface="Calibri"/>
              </a:rPr>
              <a:t>a</a:t>
            </a:r>
            <a:r>
              <a:rPr sz="3750" spc="-34" baseline="3276" dirty="0" smtClean="0">
                <a:latin typeface="Calibri"/>
                <a:cs typeface="Calibri"/>
              </a:rPr>
              <a:t>v</a:t>
            </a:r>
            <a:r>
              <a:rPr sz="3750" spc="0" baseline="3276" dirty="0" smtClean="0">
                <a:latin typeface="Calibri"/>
                <a:cs typeface="Calibri"/>
              </a:rPr>
              <a:t>agna</a:t>
            </a:r>
            <a:endParaRPr sz="2500">
              <a:latin typeface="Calibri"/>
              <a:cs typeface="Calibri"/>
            </a:endParaRPr>
          </a:p>
          <a:p>
            <a:pPr marL="12700" marR="47548">
              <a:lnSpc>
                <a:spcPts val="3000"/>
              </a:lnSpc>
              <a:spcBef>
                <a:spcPts val="17"/>
              </a:spcBef>
            </a:pPr>
            <a:r>
              <a:rPr sz="3750" spc="-44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ecupe</a:t>
            </a:r>
            <a:r>
              <a:rPr sz="3750" spc="-25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o</a:t>
            </a:r>
            <a:r>
              <a:rPr sz="3750" spc="-83" baseline="1092" dirty="0" smtClean="0">
                <a:latin typeface="Calibri"/>
                <a:cs typeface="Calibri"/>
              </a:rPr>
              <a:t> </a:t>
            </a:r>
            <a:r>
              <a:rPr sz="3750" spc="-19" baseline="1092" dirty="0" smtClean="0">
                <a:latin typeface="Calibri"/>
                <a:cs typeface="Calibri"/>
              </a:rPr>
              <a:t>c</a:t>
            </a:r>
            <a:r>
              <a:rPr sz="3750" spc="0" baseline="1092" dirty="0" smtClean="0">
                <a:latin typeface="Calibri"/>
                <a:cs typeface="Calibri"/>
              </a:rPr>
              <a:t>o</a:t>
            </a:r>
            <a:r>
              <a:rPr sz="3750" spc="-19" baseline="1092" dirty="0" smtClean="0">
                <a:latin typeface="Calibri"/>
                <a:cs typeface="Calibri"/>
              </a:rPr>
              <a:t>nt</a:t>
            </a:r>
            <a:r>
              <a:rPr sz="3750" spc="0" baseline="1092" dirty="0" smtClean="0">
                <a:latin typeface="Calibri"/>
                <a:cs typeface="Calibri"/>
              </a:rPr>
              <a:t>enuti</a:t>
            </a:r>
            <a:r>
              <a:rPr sz="3750" spc="-64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al</a:t>
            </a:r>
            <a:r>
              <a:rPr sz="3750" spc="4" baseline="1092" dirty="0" smtClean="0">
                <a:latin typeface="Calibri"/>
                <a:cs typeface="Calibri"/>
              </a:rPr>
              <a:t>l</a:t>
            </a:r>
            <a:r>
              <a:rPr sz="3750" spc="9" baseline="1092" dirty="0" smtClean="0">
                <a:latin typeface="Calibri"/>
                <a:cs typeface="Calibri"/>
              </a:rPr>
              <a:t>’</a:t>
            </a:r>
            <a:r>
              <a:rPr sz="3750" spc="0" baseline="1092" dirty="0" smtClean="0">
                <a:latin typeface="Calibri"/>
                <a:cs typeface="Calibri"/>
              </a:rPr>
              <a:t>inizio</a:t>
            </a:r>
            <a:r>
              <a:rPr sz="3750" spc="-53" baseline="1092" dirty="0" smtClean="0">
                <a:latin typeface="Calibri"/>
                <a:cs typeface="Calibri"/>
              </a:rPr>
              <a:t> </a:t>
            </a:r>
            <a:r>
              <a:rPr sz="3750" spc="-4" baseline="1092" dirty="0" smtClean="0">
                <a:latin typeface="Calibri"/>
                <a:cs typeface="Calibri"/>
              </a:rPr>
              <a:t>d</a:t>
            </a:r>
            <a:r>
              <a:rPr sz="3750" spc="0" baseline="1092" dirty="0" smtClean="0">
                <a:latin typeface="Calibri"/>
                <a:cs typeface="Calibri"/>
              </a:rPr>
              <a:t>el</a:t>
            </a:r>
            <a:r>
              <a:rPr sz="3750" spc="4" baseline="1092" dirty="0" smtClean="0">
                <a:latin typeface="Calibri"/>
                <a:cs typeface="Calibri"/>
              </a:rPr>
              <a:t>l</a:t>
            </a:r>
            <a:r>
              <a:rPr sz="3750" spc="0" baseline="1092" dirty="0" smtClean="0">
                <a:latin typeface="Calibri"/>
                <a:cs typeface="Calibri"/>
              </a:rPr>
              <a:t>a</a:t>
            </a:r>
            <a:r>
              <a:rPr sz="3750" spc="-10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l</a:t>
            </a:r>
            <a:r>
              <a:rPr sz="3750" spc="-14" baseline="1092" dirty="0" smtClean="0">
                <a:latin typeface="Calibri"/>
                <a:cs typeface="Calibri"/>
              </a:rPr>
              <a:t>e</a:t>
            </a:r>
            <a:r>
              <a:rPr sz="3750" spc="0" baseline="1092" dirty="0" smtClean="0">
                <a:latin typeface="Calibri"/>
                <a:cs typeface="Calibri"/>
              </a:rPr>
              <a:t>zione</a:t>
            </a:r>
            <a:endParaRPr sz="2500">
              <a:latin typeface="Calibri"/>
              <a:cs typeface="Calibri"/>
            </a:endParaRPr>
          </a:p>
          <a:p>
            <a:pPr marL="12700" marR="47548">
              <a:lnSpc>
                <a:spcPts val="3000"/>
              </a:lnSpc>
            </a:pPr>
            <a:r>
              <a:rPr sz="3750" spc="0" baseline="1092" dirty="0" smtClean="0">
                <a:latin typeface="Calibri"/>
                <a:cs typeface="Calibri"/>
              </a:rPr>
              <a:t>Compiti</a:t>
            </a:r>
            <a:r>
              <a:rPr sz="3750" spc="-79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assegn</a:t>
            </a:r>
            <a:r>
              <a:rPr sz="3750" spc="-19" baseline="1092" dirty="0" smtClean="0">
                <a:latin typeface="Calibri"/>
                <a:cs typeface="Calibri"/>
              </a:rPr>
              <a:t>a</a:t>
            </a:r>
            <a:r>
              <a:rPr sz="3750" spc="0" baseline="1092" dirty="0" smtClean="0">
                <a:latin typeface="Calibri"/>
                <a:cs typeface="Calibri"/>
              </a:rPr>
              <a:t>ti</a:t>
            </a:r>
            <a:r>
              <a:rPr sz="3750" spc="-65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di</a:t>
            </a:r>
            <a:r>
              <a:rPr sz="3750" spc="-25" baseline="1092" dirty="0" smtClean="0">
                <a:latin typeface="Calibri"/>
                <a:cs typeface="Calibri"/>
              </a:rPr>
              <a:t>v</a:t>
            </a:r>
            <a:r>
              <a:rPr sz="3750" spc="0" baseline="1092" dirty="0" smtClean="0">
                <a:latin typeface="Calibri"/>
                <a:cs typeface="Calibri"/>
              </a:rPr>
              <a:t>e</a:t>
            </a:r>
            <a:r>
              <a:rPr sz="3750" spc="-34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si</a:t>
            </a:r>
            <a:r>
              <a:rPr sz="3750" spc="-56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dalla</a:t>
            </a:r>
            <a:r>
              <a:rPr sz="3750" spc="-38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classe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33373" y="3880002"/>
            <a:ext cx="6537262" cy="17904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0" baseline="3276" dirty="0" smtClean="0">
                <a:latin typeface="Calibri"/>
                <a:cs typeface="Calibri"/>
              </a:rPr>
              <a:t>Ridu</a:t>
            </a:r>
            <a:r>
              <a:rPr sz="3750" spc="-9" baseline="3276" dirty="0" smtClean="0">
                <a:latin typeface="Calibri"/>
                <a:cs typeface="Calibri"/>
              </a:rPr>
              <a:t>z</a:t>
            </a:r>
            <a:r>
              <a:rPr sz="3750" spc="0" baseline="3276" dirty="0" smtClean="0">
                <a:latin typeface="Calibri"/>
                <a:cs typeface="Calibri"/>
              </a:rPr>
              <a:t>ione dei</a:t>
            </a:r>
            <a:r>
              <a:rPr sz="3750" spc="14" baseline="3276" dirty="0" smtClean="0">
                <a:latin typeface="Calibri"/>
                <a:cs typeface="Calibri"/>
              </a:rPr>
              <a:t> </a:t>
            </a:r>
            <a:r>
              <a:rPr sz="3750" spc="-25" baseline="3276" dirty="0" smtClean="0">
                <a:latin typeface="Calibri"/>
                <a:cs typeface="Calibri"/>
              </a:rPr>
              <a:t>c</a:t>
            </a:r>
            <a:r>
              <a:rPr sz="3750" spc="0" baseline="3276" dirty="0" smtClean="0">
                <a:latin typeface="Calibri"/>
                <a:cs typeface="Calibri"/>
              </a:rPr>
              <a:t>o</a:t>
            </a:r>
            <a:r>
              <a:rPr sz="3750" spc="-25" baseline="3276" dirty="0" smtClean="0">
                <a:latin typeface="Calibri"/>
                <a:cs typeface="Calibri"/>
              </a:rPr>
              <a:t>n</a:t>
            </a:r>
            <a:r>
              <a:rPr sz="3750" spc="-19" baseline="3276" dirty="0" smtClean="0">
                <a:latin typeface="Calibri"/>
                <a:cs typeface="Calibri"/>
              </a:rPr>
              <a:t>t</a:t>
            </a:r>
            <a:r>
              <a:rPr sz="3750" spc="0" baseline="3276" dirty="0" smtClean="0">
                <a:latin typeface="Calibri"/>
                <a:cs typeface="Calibri"/>
              </a:rPr>
              <a:t>enuti richie</a:t>
            </a:r>
            <a:r>
              <a:rPr sz="3750" spc="-19" baseline="3276" dirty="0" smtClean="0">
                <a:latin typeface="Calibri"/>
                <a:cs typeface="Calibri"/>
              </a:rPr>
              <a:t>s</a:t>
            </a:r>
            <a:r>
              <a:rPr sz="3750" spc="0" baseline="3276" dirty="0" smtClean="0">
                <a:latin typeface="Calibri"/>
                <a:cs typeface="Calibri"/>
              </a:rPr>
              <a:t>ti</a:t>
            </a:r>
            <a:r>
              <a:rPr sz="3750" spc="14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al</a:t>
            </a:r>
            <a:r>
              <a:rPr sz="3750" spc="-4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mome</a:t>
            </a:r>
            <a:r>
              <a:rPr sz="3750" spc="-29" baseline="3276" dirty="0" smtClean="0">
                <a:latin typeface="Calibri"/>
                <a:cs typeface="Calibri"/>
              </a:rPr>
              <a:t>n</a:t>
            </a:r>
            <a:r>
              <a:rPr sz="3750" spc="-19" baseline="3276" dirty="0" smtClean="0">
                <a:latin typeface="Calibri"/>
                <a:cs typeface="Calibri"/>
              </a:rPr>
              <a:t>t</a:t>
            </a:r>
            <a:r>
              <a:rPr sz="3750" spc="0" baseline="3276" dirty="0" smtClean="0">
                <a:latin typeface="Calibri"/>
                <a:cs typeface="Calibri"/>
              </a:rPr>
              <a:t>o</a:t>
            </a:r>
            <a:r>
              <a:rPr sz="3750" spc="9" baseline="3276" dirty="0" smtClean="0">
                <a:latin typeface="Calibri"/>
                <a:cs typeface="Calibri"/>
              </a:rPr>
              <a:t> </a:t>
            </a:r>
            <a:r>
              <a:rPr sz="3750" spc="0" baseline="3276" dirty="0" smtClean="0">
                <a:latin typeface="Calibri"/>
                <a:cs typeface="Calibri"/>
              </a:rPr>
              <a:t>della</a:t>
            </a:r>
            <a:endParaRPr sz="2500">
              <a:latin typeface="Calibri"/>
              <a:cs typeface="Calibri"/>
            </a:endParaRPr>
          </a:p>
          <a:p>
            <a:pPr marL="12700" marR="47594">
              <a:lnSpc>
                <a:spcPts val="3000"/>
              </a:lnSpc>
              <a:spcBef>
                <a:spcPts val="17"/>
              </a:spcBef>
            </a:pPr>
            <a:r>
              <a:rPr sz="3750" spc="-119" baseline="1092" dirty="0" smtClean="0">
                <a:latin typeface="Calibri"/>
                <a:cs typeface="Calibri"/>
              </a:rPr>
              <a:t>V</a:t>
            </a:r>
            <a:r>
              <a:rPr sz="3750" spc="0" baseline="1092" dirty="0" smtClean="0">
                <a:latin typeface="Calibri"/>
                <a:cs typeface="Calibri"/>
              </a:rPr>
              <a:t>e</a:t>
            </a:r>
            <a:r>
              <a:rPr sz="3750" spc="9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ifiche</a:t>
            </a:r>
            <a:r>
              <a:rPr sz="3750" spc="-90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g</a:t>
            </a:r>
            <a:r>
              <a:rPr sz="3750" spc="-39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adu</a:t>
            </a:r>
            <a:r>
              <a:rPr sz="3750" spc="-19" baseline="1092" dirty="0" smtClean="0">
                <a:latin typeface="Calibri"/>
                <a:cs typeface="Calibri"/>
              </a:rPr>
              <a:t>at</a:t>
            </a:r>
            <a:r>
              <a:rPr sz="3750" spc="0" baseline="1092" dirty="0" smtClean="0">
                <a:latin typeface="Calibri"/>
                <a:cs typeface="Calibri"/>
              </a:rPr>
              <a:t>e</a:t>
            </a:r>
            <a:endParaRPr sz="2500">
              <a:latin typeface="Calibri"/>
              <a:cs typeface="Calibri"/>
            </a:endParaRPr>
          </a:p>
          <a:p>
            <a:pPr marL="12700" marR="47594">
              <a:lnSpc>
                <a:spcPts val="3000"/>
              </a:lnSpc>
            </a:pPr>
            <a:r>
              <a:rPr sz="3750" spc="-119" baseline="1092" dirty="0" smtClean="0">
                <a:latin typeface="Calibri"/>
                <a:cs typeface="Calibri"/>
              </a:rPr>
              <a:t>V</a:t>
            </a:r>
            <a:r>
              <a:rPr sz="3750" spc="0" baseline="1092" dirty="0" smtClean="0">
                <a:latin typeface="Calibri"/>
                <a:cs typeface="Calibri"/>
              </a:rPr>
              <a:t>e</a:t>
            </a:r>
            <a:r>
              <a:rPr sz="3750" spc="9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ifiche</a:t>
            </a:r>
            <a:r>
              <a:rPr sz="3750" spc="-90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scri</a:t>
            </a:r>
            <a:r>
              <a:rPr sz="3750" spc="-25" baseline="1092" dirty="0" smtClean="0">
                <a:latin typeface="Calibri"/>
                <a:cs typeface="Calibri"/>
              </a:rPr>
              <a:t>t</a:t>
            </a:r>
            <a:r>
              <a:rPr sz="3750" spc="-19" baseline="1092" dirty="0" smtClean="0">
                <a:latin typeface="Calibri"/>
                <a:cs typeface="Calibri"/>
              </a:rPr>
              <a:t>t</a:t>
            </a:r>
            <a:r>
              <a:rPr sz="3750" spc="0" baseline="1092" dirty="0" smtClean="0">
                <a:latin typeface="Calibri"/>
                <a:cs typeface="Calibri"/>
              </a:rPr>
              <a:t>e</a:t>
            </a:r>
            <a:r>
              <a:rPr sz="3750" spc="-12" baseline="1092" dirty="0" smtClean="0">
                <a:latin typeface="Calibri"/>
                <a:cs typeface="Calibri"/>
              </a:rPr>
              <a:t> </a:t>
            </a:r>
            <a:r>
              <a:rPr sz="3750" spc="4" baseline="1092" dirty="0" smtClean="0">
                <a:latin typeface="Calibri"/>
                <a:cs typeface="Calibri"/>
              </a:rPr>
              <a:t>t</a:t>
            </a:r>
            <a:r>
              <a:rPr sz="3750" spc="-39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a</a:t>
            </a:r>
            <a:r>
              <a:rPr sz="3750" spc="-25" baseline="1092" dirty="0" smtClean="0">
                <a:latin typeface="Calibri"/>
                <a:cs typeface="Calibri"/>
              </a:rPr>
              <a:t>s</a:t>
            </a:r>
            <a:r>
              <a:rPr sz="3750" spc="-54" baseline="1092" dirty="0" smtClean="0">
                <a:latin typeface="Calibri"/>
                <a:cs typeface="Calibri"/>
              </a:rPr>
              <a:t>f</a:t>
            </a:r>
            <a:r>
              <a:rPr sz="3750" spc="0" baseline="1092" dirty="0" smtClean="0">
                <a:latin typeface="Calibri"/>
                <a:cs typeface="Calibri"/>
              </a:rPr>
              <a:t>o</a:t>
            </a:r>
            <a:r>
              <a:rPr sz="3750" spc="9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m</a:t>
            </a:r>
            <a:r>
              <a:rPr sz="3750" spc="-19" baseline="1092" dirty="0" smtClean="0">
                <a:latin typeface="Calibri"/>
                <a:cs typeface="Calibri"/>
              </a:rPr>
              <a:t>at</a:t>
            </a:r>
            <a:r>
              <a:rPr sz="3750" spc="0" baseline="1092" dirty="0" smtClean="0">
                <a:latin typeface="Calibri"/>
                <a:cs typeface="Calibri"/>
              </a:rPr>
              <a:t>e</a:t>
            </a:r>
            <a:r>
              <a:rPr sz="3750" spc="-95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in</a:t>
            </a:r>
            <a:r>
              <a:rPr sz="3750" spc="-18" baseline="1092" dirty="0" smtClean="0">
                <a:latin typeface="Calibri"/>
                <a:cs typeface="Calibri"/>
              </a:rPr>
              <a:t> </a:t>
            </a:r>
            <a:r>
              <a:rPr sz="3750" spc="-25" baseline="1092" dirty="0" smtClean="0">
                <a:latin typeface="Calibri"/>
                <a:cs typeface="Calibri"/>
              </a:rPr>
              <a:t>v</a:t>
            </a:r>
            <a:r>
              <a:rPr sz="3750" spc="0" baseline="1092" dirty="0" smtClean="0">
                <a:latin typeface="Calibri"/>
                <a:cs typeface="Calibri"/>
              </a:rPr>
              <a:t>e</a:t>
            </a:r>
            <a:r>
              <a:rPr sz="3750" spc="9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ifiche</a:t>
            </a:r>
            <a:r>
              <a:rPr sz="3750" spc="-77" baseline="1092" dirty="0" smtClean="0">
                <a:latin typeface="Calibri"/>
                <a:cs typeface="Calibri"/>
              </a:rPr>
              <a:t> </a:t>
            </a:r>
            <a:r>
              <a:rPr sz="3750" spc="0" baseline="1092" dirty="0" smtClean="0">
                <a:latin typeface="Calibri"/>
                <a:cs typeface="Calibri"/>
              </a:rPr>
              <a:t>o</a:t>
            </a:r>
            <a:r>
              <a:rPr sz="3750" spc="-34" baseline="1092" dirty="0" smtClean="0">
                <a:latin typeface="Calibri"/>
                <a:cs typeface="Calibri"/>
              </a:rPr>
              <a:t>r</a:t>
            </a:r>
            <a:r>
              <a:rPr sz="3750" spc="0" baseline="1092" dirty="0" smtClean="0">
                <a:latin typeface="Calibri"/>
                <a:cs typeface="Calibri"/>
              </a:rPr>
              <a:t>ali</a:t>
            </a:r>
            <a:endParaRPr sz="2500">
              <a:latin typeface="Calibri"/>
              <a:cs typeface="Calibri"/>
            </a:endParaRPr>
          </a:p>
          <a:p>
            <a:pPr marL="12700" marR="47594">
              <a:lnSpc>
                <a:spcPts val="2925"/>
              </a:lnSpc>
            </a:pPr>
            <a:r>
              <a:rPr sz="2500" spc="-139" dirty="0" smtClean="0">
                <a:latin typeface="Calibri"/>
                <a:cs typeface="Calibri"/>
              </a:rPr>
              <a:t>V</a:t>
            </a:r>
            <a:r>
              <a:rPr sz="2500" spc="0" dirty="0" smtClean="0">
                <a:latin typeface="Calibri"/>
                <a:cs typeface="Calibri"/>
              </a:rPr>
              <a:t>alu</a:t>
            </a:r>
            <a:r>
              <a:rPr sz="2500" spc="-25" dirty="0" smtClean="0">
                <a:latin typeface="Calibri"/>
                <a:cs typeface="Calibri"/>
              </a:rPr>
              <a:t>t</a:t>
            </a:r>
            <a:r>
              <a:rPr sz="2500" spc="0" dirty="0" smtClean="0">
                <a:latin typeface="Calibri"/>
                <a:cs typeface="Calibri"/>
              </a:rPr>
              <a:t>azi</a:t>
            </a:r>
            <a:r>
              <a:rPr sz="2500" spc="4" dirty="0" smtClean="0">
                <a:latin typeface="Calibri"/>
                <a:cs typeface="Calibri"/>
              </a:rPr>
              <a:t>o</a:t>
            </a:r>
            <a:r>
              <a:rPr sz="2500" spc="0" dirty="0" smtClean="0">
                <a:latin typeface="Calibri"/>
                <a:cs typeface="Calibri"/>
              </a:rPr>
              <a:t>ne</a:t>
            </a:r>
            <a:r>
              <a:rPr sz="2500" spc="-119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che</a:t>
            </a:r>
            <a:r>
              <a:rPr sz="2500" spc="-21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ti</a:t>
            </a:r>
            <a:r>
              <a:rPr sz="2500" spc="4" dirty="0" smtClean="0">
                <a:latin typeface="Calibri"/>
                <a:cs typeface="Calibri"/>
              </a:rPr>
              <a:t>e</a:t>
            </a:r>
            <a:r>
              <a:rPr sz="2500" spc="0" dirty="0" smtClean="0">
                <a:latin typeface="Calibri"/>
                <a:cs typeface="Calibri"/>
              </a:rPr>
              <a:t>ne</a:t>
            </a:r>
            <a:r>
              <a:rPr sz="2500" spc="-25" dirty="0" smtClean="0">
                <a:latin typeface="Calibri"/>
                <a:cs typeface="Calibri"/>
              </a:rPr>
              <a:t> </a:t>
            </a:r>
            <a:r>
              <a:rPr sz="2500" spc="-19" dirty="0" smtClean="0">
                <a:latin typeface="Calibri"/>
                <a:cs typeface="Calibri"/>
              </a:rPr>
              <a:t>c</a:t>
            </a:r>
            <a:r>
              <a:rPr sz="2500" spc="0" dirty="0" smtClean="0">
                <a:latin typeface="Calibri"/>
                <a:cs typeface="Calibri"/>
              </a:rPr>
              <a:t>o</a:t>
            </a:r>
            <a:r>
              <a:rPr sz="2500" spc="-19" dirty="0" smtClean="0">
                <a:latin typeface="Calibri"/>
                <a:cs typeface="Calibri"/>
              </a:rPr>
              <a:t>nt</a:t>
            </a:r>
            <a:r>
              <a:rPr sz="2500" spc="0" dirty="0" smtClean="0">
                <a:latin typeface="Calibri"/>
                <a:cs typeface="Calibri"/>
              </a:rPr>
              <a:t>o</a:t>
            </a:r>
            <a:r>
              <a:rPr sz="2500" spc="-39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de</a:t>
            </a:r>
            <a:r>
              <a:rPr sz="2500" spc="4" dirty="0" smtClean="0">
                <a:latin typeface="Calibri"/>
                <a:cs typeface="Calibri"/>
              </a:rPr>
              <a:t>l</a:t>
            </a:r>
            <a:r>
              <a:rPr sz="2500" spc="0" dirty="0" smtClean="0">
                <a:latin typeface="Calibri"/>
                <a:cs typeface="Calibri"/>
              </a:rPr>
              <a:t>l</a:t>
            </a:r>
            <a:r>
              <a:rPr sz="2500" spc="9" dirty="0" smtClean="0">
                <a:latin typeface="Calibri"/>
                <a:cs typeface="Calibri"/>
              </a:rPr>
              <a:t>’</a:t>
            </a:r>
            <a:r>
              <a:rPr sz="2500" spc="0" dirty="0" smtClean="0">
                <a:latin typeface="Calibri"/>
                <a:cs typeface="Calibri"/>
              </a:rPr>
              <a:t>impegno</a:t>
            </a:r>
            <a:r>
              <a:rPr sz="2500" spc="-105" dirty="0" smtClean="0">
                <a:latin typeface="Calibri"/>
                <a:cs typeface="Calibri"/>
              </a:rPr>
              <a:t> </a:t>
            </a:r>
            <a:r>
              <a:rPr sz="2500" spc="0" dirty="0" smtClean="0">
                <a:latin typeface="Calibri"/>
                <a:cs typeface="Calibri"/>
              </a:rPr>
              <a:t>e d</a:t>
            </a:r>
            <a:r>
              <a:rPr sz="2500" spc="4" dirty="0" smtClean="0">
                <a:latin typeface="Calibri"/>
                <a:cs typeface="Calibri"/>
              </a:rPr>
              <a:t>e</a:t>
            </a:r>
            <a:r>
              <a:rPr sz="2500" spc="0" dirty="0" smtClean="0">
                <a:latin typeface="Calibri"/>
                <a:cs typeface="Calibri"/>
              </a:rPr>
              <a:t>lle</a:t>
            </a:r>
            <a:endParaRPr sz="2500">
              <a:latin typeface="Calibri"/>
              <a:cs typeface="Calibri"/>
            </a:endParaRPr>
          </a:p>
          <a:p>
            <a:pPr marL="12700" marR="47594">
              <a:lnSpc>
                <a:spcPts val="2475"/>
              </a:lnSpc>
            </a:pPr>
            <a:r>
              <a:rPr sz="3750" spc="-25" baseline="4369" dirty="0" smtClean="0">
                <a:latin typeface="Calibri"/>
                <a:cs typeface="Calibri"/>
              </a:rPr>
              <a:t>c</a:t>
            </a:r>
            <a:r>
              <a:rPr sz="3750" spc="0" baseline="4369" dirty="0" smtClean="0">
                <a:latin typeface="Calibri"/>
                <a:cs typeface="Calibri"/>
              </a:rPr>
              <a:t>onoscen</a:t>
            </a:r>
            <a:r>
              <a:rPr sz="3750" spc="-64" baseline="4369" dirty="0" smtClean="0">
                <a:latin typeface="Calibri"/>
                <a:cs typeface="Calibri"/>
              </a:rPr>
              <a:t>z</a:t>
            </a:r>
            <a:r>
              <a:rPr sz="3750" spc="4" baseline="4369" dirty="0" smtClean="0">
                <a:latin typeface="Calibri"/>
                <a:cs typeface="Calibri"/>
              </a:rPr>
              <a:t>e-</a:t>
            </a:r>
            <a:r>
              <a:rPr sz="3750" spc="0" baseline="4369" dirty="0" smtClean="0">
                <a:latin typeface="Calibri"/>
                <a:cs typeface="Calibri"/>
              </a:rPr>
              <a:t>abili</a:t>
            </a:r>
            <a:r>
              <a:rPr sz="3750" spc="-25" baseline="4369" dirty="0" smtClean="0">
                <a:latin typeface="Calibri"/>
                <a:cs typeface="Calibri"/>
              </a:rPr>
              <a:t>t</a:t>
            </a:r>
            <a:r>
              <a:rPr sz="3750" spc="0" baseline="4369" dirty="0" smtClean="0">
                <a:latin typeface="Calibri"/>
                <a:cs typeface="Calibri"/>
              </a:rPr>
              <a:t>à</a:t>
            </a:r>
            <a:r>
              <a:rPr sz="3750" spc="-9" baseline="4369" dirty="0" smtClean="0">
                <a:latin typeface="Calibri"/>
                <a:cs typeface="Calibri"/>
              </a:rPr>
              <a:t> </a:t>
            </a:r>
            <a:r>
              <a:rPr sz="3750" spc="0" baseline="4369" dirty="0" smtClean="0">
                <a:latin typeface="Calibri"/>
                <a:cs typeface="Calibri"/>
              </a:rPr>
              <a:t>di par</a:t>
            </a:r>
            <a:r>
              <a:rPr sz="3750" spc="-19" baseline="4369" dirty="0" smtClean="0">
                <a:latin typeface="Calibri"/>
                <a:cs typeface="Calibri"/>
              </a:rPr>
              <a:t>t</a:t>
            </a:r>
            <a:r>
              <a:rPr sz="3750" spc="0" baseline="4369" dirty="0" smtClean="0">
                <a:latin typeface="Calibri"/>
                <a:cs typeface="Calibri"/>
              </a:rPr>
              <a:t>en</a:t>
            </a:r>
            <a:r>
              <a:rPr sz="3750" spc="-39" baseline="4369" dirty="0" smtClean="0">
                <a:latin typeface="Calibri"/>
                <a:cs typeface="Calibri"/>
              </a:rPr>
              <a:t>z</a:t>
            </a:r>
            <a:r>
              <a:rPr sz="3750" spc="0" baseline="4369" dirty="0" smtClean="0">
                <a:latin typeface="Calibri"/>
                <a:cs typeface="Calibri"/>
              </a:rPr>
              <a:t>a</a:t>
            </a:r>
            <a:r>
              <a:rPr sz="3750" spc="-1" baseline="4369" dirty="0" smtClean="0">
                <a:latin typeface="Calibri"/>
                <a:cs typeface="Calibri"/>
              </a:rPr>
              <a:t> </a:t>
            </a:r>
            <a:r>
              <a:rPr sz="3750" spc="4" baseline="4369" dirty="0" smtClean="0">
                <a:latin typeface="Calibri"/>
                <a:cs typeface="Calibri"/>
              </a:rPr>
              <a:t>…………..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9687" y="3880002"/>
            <a:ext cx="1008704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spc="-19" baseline="3276" dirty="0" smtClean="0">
                <a:latin typeface="Calibri"/>
                <a:cs typeface="Calibri"/>
              </a:rPr>
              <a:t>v</a:t>
            </a:r>
            <a:r>
              <a:rPr sz="3750" spc="0" baseline="3276" dirty="0" smtClean="0">
                <a:latin typeface="Calibri"/>
                <a:cs typeface="Calibri"/>
              </a:rPr>
              <a:t>e</a:t>
            </a:r>
            <a:r>
              <a:rPr sz="3750" spc="4" baseline="3276" dirty="0" smtClean="0">
                <a:latin typeface="Calibri"/>
                <a:cs typeface="Calibri"/>
              </a:rPr>
              <a:t>r</a:t>
            </a:r>
            <a:r>
              <a:rPr sz="3750" spc="0" baseline="3276" dirty="0" smtClean="0">
                <a:latin typeface="Calibri"/>
                <a:cs typeface="Calibri"/>
              </a:rPr>
              <a:t>ifi</a:t>
            </a:r>
            <a:r>
              <a:rPr sz="3750" spc="-25" baseline="3276" dirty="0" smtClean="0">
                <a:latin typeface="Calibri"/>
                <a:cs typeface="Calibri"/>
              </a:rPr>
              <a:t>c</a:t>
            </a:r>
            <a:r>
              <a:rPr sz="3750" spc="0" baseline="3276" dirty="0" smtClean="0">
                <a:latin typeface="Calibri"/>
                <a:cs typeface="Calibri"/>
              </a:rPr>
              <a:t>a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274599"/>
            <a:ext cx="8229600" cy="7781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6758">
              <a:lnSpc>
                <a:spcPct val="101725"/>
              </a:lnSpc>
              <a:spcBef>
                <a:spcPts val="350"/>
              </a:spcBef>
            </a:pPr>
            <a:r>
              <a:rPr sz="4400" spc="-314" dirty="0" smtClean="0">
                <a:latin typeface="Calibri"/>
                <a:cs typeface="Calibri"/>
              </a:rPr>
              <a:t>L</a:t>
            </a:r>
            <a:r>
              <a:rPr sz="4400" spc="-319" dirty="0" smtClean="0">
                <a:latin typeface="Calibri"/>
                <a:cs typeface="Calibri"/>
              </a:rPr>
              <a:t>’</a:t>
            </a:r>
            <a:r>
              <a:rPr sz="4400" spc="0" dirty="0" smtClean="0">
                <a:latin typeface="Calibri"/>
                <a:cs typeface="Calibri"/>
              </a:rPr>
              <a:t>azione</a:t>
            </a:r>
            <a:r>
              <a:rPr sz="4400" spc="994" dirty="0" smtClean="0">
                <a:latin typeface="Calibri"/>
                <a:cs typeface="Calibri"/>
              </a:rPr>
              <a:t> </a:t>
            </a:r>
            <a:r>
              <a:rPr sz="4400" spc="0" dirty="0" smtClean="0">
                <a:latin typeface="Calibri"/>
                <a:cs typeface="Calibri"/>
              </a:rPr>
              <a:t>quotidiana d</a:t>
            </a:r>
            <a:r>
              <a:rPr sz="4400" spc="9" dirty="0" smtClean="0">
                <a:latin typeface="Calibri"/>
                <a:cs typeface="Calibri"/>
              </a:rPr>
              <a:t>e</a:t>
            </a:r>
            <a:r>
              <a:rPr sz="4400" spc="0" dirty="0" smtClean="0">
                <a:latin typeface="Calibri"/>
                <a:cs typeface="Calibri"/>
              </a:rPr>
              <a:t>lla SCUOLA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457200" y="27470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35940" y="2056398"/>
            <a:ext cx="216052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70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9144" y="2079396"/>
            <a:ext cx="5908017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b="1" u="heavy" spc="-50" baseline="2730" dirty="0" smtClean="0">
                <a:latin typeface="Calibri"/>
                <a:cs typeface="Calibri"/>
              </a:rPr>
              <a:t>P</a:t>
            </a:r>
            <a:r>
              <a:rPr sz="4500" b="1" u="heavy" spc="0" baseline="2730" dirty="0" smtClean="0">
                <a:latin typeface="Calibri"/>
                <a:cs typeface="Calibri"/>
              </a:rPr>
              <a:t>er</a:t>
            </a:r>
            <a:r>
              <a:rPr sz="4500" b="1" u="heavy" spc="-19" baseline="2730" dirty="0" smtClean="0">
                <a:latin typeface="Calibri"/>
                <a:cs typeface="Calibri"/>
              </a:rPr>
              <a:t> </a:t>
            </a:r>
            <a:r>
              <a:rPr sz="4500" b="1" u="heavy" spc="0" baseline="2730" dirty="0" smtClean="0">
                <a:latin typeface="Calibri"/>
                <a:cs typeface="Calibri"/>
              </a:rPr>
              <a:t>p</a:t>
            </a:r>
            <a:r>
              <a:rPr sz="4500" b="1" u="heavy" spc="-39" baseline="2730" dirty="0" smtClean="0">
                <a:latin typeface="Calibri"/>
                <a:cs typeface="Calibri"/>
              </a:rPr>
              <a:t>r</a:t>
            </a:r>
            <a:r>
              <a:rPr sz="4500" b="1" u="heavy" spc="0" baseline="2730" dirty="0" smtClean="0">
                <a:latin typeface="Calibri"/>
                <a:cs typeface="Calibri"/>
              </a:rPr>
              <a:t>ed</a:t>
            </a:r>
            <a:r>
              <a:rPr sz="4500" b="1" u="heavy" spc="-9" baseline="2730" dirty="0" smtClean="0">
                <a:latin typeface="Calibri"/>
                <a:cs typeface="Calibri"/>
              </a:rPr>
              <a:t>i</a:t>
            </a:r>
            <a:r>
              <a:rPr sz="4500" b="1" u="heavy" spc="0" baseline="2730" dirty="0" smtClean="0">
                <a:latin typeface="Calibri"/>
                <a:cs typeface="Calibri"/>
              </a:rPr>
              <a:t>sp</a:t>
            </a:r>
            <a:r>
              <a:rPr sz="4500" b="1" u="heavy" spc="-4" baseline="2730" dirty="0" smtClean="0">
                <a:latin typeface="Calibri"/>
                <a:cs typeface="Calibri"/>
              </a:rPr>
              <a:t>o</a:t>
            </a:r>
            <a:r>
              <a:rPr sz="4500" b="1" u="heavy" spc="0" baseline="2730" dirty="0" smtClean="0">
                <a:latin typeface="Calibri"/>
                <a:cs typeface="Calibri"/>
              </a:rPr>
              <a:t>r</a:t>
            </a:r>
            <a:r>
              <a:rPr sz="4500" b="1" u="heavy" spc="-34" baseline="2730" dirty="0" smtClean="0">
                <a:latin typeface="Calibri"/>
                <a:cs typeface="Calibri"/>
              </a:rPr>
              <a:t>r</a:t>
            </a:r>
            <a:r>
              <a:rPr sz="4500" b="1" u="heavy" spc="0" baseline="2730" dirty="0" smtClean="0">
                <a:latin typeface="Calibri"/>
                <a:cs typeface="Calibri"/>
              </a:rPr>
              <a:t>e un i</a:t>
            </a:r>
            <a:r>
              <a:rPr sz="4500" b="1" u="heavy" spc="-29" baseline="2730" dirty="0" smtClean="0">
                <a:latin typeface="Calibri"/>
                <a:cs typeface="Calibri"/>
              </a:rPr>
              <a:t>nt</a:t>
            </a:r>
            <a:r>
              <a:rPr sz="4500" b="1" u="heavy" spc="0" baseline="2730" dirty="0" smtClean="0">
                <a:latin typeface="Calibri"/>
                <a:cs typeface="Calibri"/>
              </a:rPr>
              <a:t>e</a:t>
            </a:r>
            <a:r>
              <a:rPr sz="4500" b="1" u="heavy" spc="19" baseline="2730" dirty="0" smtClean="0">
                <a:latin typeface="Calibri"/>
                <a:cs typeface="Calibri"/>
              </a:rPr>
              <a:t>r</a:t>
            </a:r>
            <a:r>
              <a:rPr sz="4500" b="1" u="heavy" spc="-25" baseline="2730" dirty="0" smtClean="0">
                <a:latin typeface="Calibri"/>
                <a:cs typeface="Calibri"/>
              </a:rPr>
              <a:t>v</a:t>
            </a:r>
            <a:r>
              <a:rPr sz="4500" b="1" u="heavy" spc="0" baseline="2730" dirty="0" smtClean="0">
                <a:latin typeface="Calibri"/>
                <a:cs typeface="Calibri"/>
              </a:rPr>
              <a:t>e</a:t>
            </a:r>
            <a:r>
              <a:rPr sz="4500" b="1" u="heavy" spc="-25" baseline="2730" dirty="0" smtClean="0">
                <a:latin typeface="Calibri"/>
                <a:cs typeface="Calibri"/>
              </a:rPr>
              <a:t>n</a:t>
            </a:r>
            <a:r>
              <a:rPr sz="4500" b="1" u="heavy" spc="-19" baseline="2730" dirty="0" smtClean="0">
                <a:latin typeface="Calibri"/>
                <a:cs typeface="Calibri"/>
              </a:rPr>
              <a:t>t</a:t>
            </a:r>
            <a:r>
              <a:rPr sz="4500" b="1" u="heavy" spc="0" baseline="2730" dirty="0" smtClean="0">
                <a:latin typeface="Calibri"/>
                <a:cs typeface="Calibri"/>
              </a:rPr>
              <a:t>o</a:t>
            </a:r>
            <a:r>
              <a:rPr sz="4500" b="1" u="heavy" spc="-14" baseline="2730" dirty="0" smtClean="0">
                <a:latin typeface="Calibri"/>
                <a:cs typeface="Calibri"/>
              </a:rPr>
              <a:t> </a:t>
            </a:r>
            <a:r>
              <a:rPr sz="4500" b="1" u="heavy" spc="0" baseline="2730" dirty="0" smtClean="0">
                <a:latin typeface="Calibri"/>
                <a:cs typeface="Calibri"/>
              </a:rPr>
              <a:t>m</a:t>
            </a:r>
            <a:r>
              <a:rPr sz="4500" b="1" u="heavy" spc="-9" baseline="2730" dirty="0" smtClean="0">
                <a:latin typeface="Calibri"/>
                <a:cs typeface="Calibri"/>
              </a:rPr>
              <a:t>i</a:t>
            </a:r>
            <a:r>
              <a:rPr sz="4500" b="1" u="heavy" spc="-59" baseline="2730" dirty="0" smtClean="0">
                <a:latin typeface="Calibri"/>
                <a:cs typeface="Calibri"/>
              </a:rPr>
              <a:t>r</a:t>
            </a:r>
            <a:r>
              <a:rPr sz="4500" b="1" u="heavy" spc="-29" baseline="2730" dirty="0" smtClean="0">
                <a:latin typeface="Calibri"/>
                <a:cs typeface="Calibri"/>
              </a:rPr>
              <a:t>a</a:t>
            </a:r>
            <a:r>
              <a:rPr sz="4500" b="1" u="heavy" spc="-19" baseline="2730" dirty="0" smtClean="0">
                <a:latin typeface="Calibri"/>
                <a:cs typeface="Calibri"/>
              </a:rPr>
              <a:t>t</a:t>
            </a:r>
            <a:r>
              <a:rPr sz="4500" b="1" u="heavy" spc="0" baseline="2730" dirty="0" smtClean="0">
                <a:latin typeface="Calibri"/>
                <a:cs typeface="Calibri"/>
              </a:rPr>
              <a:t>o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9144" y="2445385"/>
            <a:ext cx="7516000" cy="3607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39629" algn="just">
              <a:lnSpc>
                <a:spcPts val="3155"/>
              </a:lnSpc>
              <a:spcBef>
                <a:spcPts val="157"/>
              </a:spcBef>
            </a:pPr>
            <a:r>
              <a:rPr sz="4500" b="1" u="heavy" spc="0" baseline="2730" dirty="0" smtClean="0">
                <a:latin typeface="Calibri"/>
                <a:cs typeface="Calibri"/>
              </a:rPr>
              <a:t>di</a:t>
            </a:r>
            <a:r>
              <a:rPr sz="4500" b="1" u="heavy" spc="-9" baseline="2730" dirty="0" smtClean="0">
                <a:latin typeface="Calibri"/>
                <a:cs typeface="Calibri"/>
              </a:rPr>
              <a:t>d</a:t>
            </a:r>
            <a:r>
              <a:rPr sz="4500" b="1" u="heavy" spc="-29" baseline="2730" dirty="0" smtClean="0">
                <a:latin typeface="Calibri"/>
                <a:cs typeface="Calibri"/>
              </a:rPr>
              <a:t>at</a:t>
            </a:r>
            <a:r>
              <a:rPr sz="4500" b="1" u="heavy" spc="0" baseline="2730" dirty="0" smtClean="0">
                <a:latin typeface="Calibri"/>
                <a:cs typeface="Calibri"/>
              </a:rPr>
              <a:t>ti</a:t>
            </a:r>
            <a:r>
              <a:rPr sz="4500" b="1" u="heavy" spc="-9" baseline="2730" dirty="0" smtClean="0">
                <a:latin typeface="Calibri"/>
                <a:cs typeface="Calibri"/>
              </a:rPr>
              <a:t>c</a:t>
            </a:r>
            <a:r>
              <a:rPr sz="4500" b="1" u="heavy" spc="0" baseline="2730" dirty="0" smtClean="0">
                <a:latin typeface="Calibri"/>
                <a:cs typeface="Calibri"/>
              </a:rPr>
              <a:t>o</a:t>
            </a:r>
            <a:r>
              <a:rPr sz="4500" b="1" u="heavy" spc="-79" baseline="2730" dirty="0" smtClean="0">
                <a:latin typeface="Calibri"/>
                <a:cs typeface="Calibri"/>
              </a:rPr>
              <a:t>/</a:t>
            </a:r>
            <a:r>
              <a:rPr sz="4500" b="1" u="heavy" spc="0" baseline="2730" dirty="0" smtClean="0">
                <a:latin typeface="Calibri"/>
                <a:cs typeface="Calibri"/>
              </a:rPr>
              <a:t>educ</a:t>
            </a:r>
            <a:r>
              <a:rPr sz="4500" b="1" u="heavy" spc="-39" baseline="2730" dirty="0" smtClean="0">
                <a:latin typeface="Calibri"/>
                <a:cs typeface="Calibri"/>
              </a:rPr>
              <a:t>a</a:t>
            </a:r>
            <a:r>
              <a:rPr sz="4500" b="1" u="heavy" spc="0" baseline="2730" dirty="0" smtClean="0">
                <a:latin typeface="Calibri"/>
                <a:cs typeface="Calibri"/>
              </a:rPr>
              <a:t>ti</a:t>
            </a:r>
            <a:r>
              <a:rPr sz="4500" b="1" u="heavy" spc="-29" baseline="2730" dirty="0" smtClean="0">
                <a:latin typeface="Calibri"/>
                <a:cs typeface="Calibri"/>
              </a:rPr>
              <a:t>v</a:t>
            </a:r>
            <a:r>
              <a:rPr sz="4500" b="1" u="heavy" spc="0" baseline="2730" dirty="0" smtClean="0">
                <a:latin typeface="Calibri"/>
                <a:cs typeface="Calibri"/>
              </a:rPr>
              <a:t>o</a:t>
            </a:r>
            <a:endParaRPr sz="3000" dirty="0">
              <a:latin typeface="Calibri"/>
              <a:cs typeface="Calibri"/>
            </a:endParaRPr>
          </a:p>
          <a:p>
            <a:pPr marL="12700" marR="689615" algn="just">
              <a:lnSpc>
                <a:spcPts val="3662"/>
              </a:lnSpc>
              <a:spcBef>
                <a:spcPts val="388"/>
              </a:spcBef>
            </a:pPr>
            <a:r>
              <a:rPr sz="3000" spc="-59" dirty="0" smtClean="0">
                <a:latin typeface="Calibri"/>
                <a:cs typeface="Calibri"/>
              </a:rPr>
              <a:t>P</a:t>
            </a:r>
            <a:r>
              <a:rPr sz="3000" spc="0" dirty="0" smtClean="0">
                <a:latin typeface="Calibri"/>
                <a:cs typeface="Calibri"/>
              </a:rPr>
              <a:t>er </a:t>
            </a:r>
            <a:r>
              <a:rPr sz="3000" spc="-50" dirty="0" smtClean="0">
                <a:latin typeface="Calibri"/>
                <a:cs typeface="Calibri"/>
              </a:rPr>
              <a:t>a</a:t>
            </a:r>
            <a:r>
              <a:rPr sz="3000" spc="-25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4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2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la</a:t>
            </a:r>
            <a:r>
              <a:rPr sz="3000" spc="-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mappa degli a</a:t>
            </a:r>
            <a:r>
              <a:rPr sz="3000" spc="-4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unni </a:t>
            </a:r>
            <a:r>
              <a:rPr sz="3000" spc="-19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on B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so</a:t>
            </a:r>
            <a:r>
              <a:rPr sz="3000" spc="4" dirty="0" smtClean="0">
                <a:latin typeface="Calibri"/>
                <a:cs typeface="Calibri"/>
              </a:rPr>
              <a:t>g</a:t>
            </a:r>
            <a:r>
              <a:rPr sz="3000" spc="0" dirty="0" smtClean="0">
                <a:latin typeface="Calibri"/>
                <a:cs typeface="Calibri"/>
              </a:rPr>
              <a:t>ni </a:t>
            </a:r>
            <a:endParaRPr sz="3000" dirty="0">
              <a:latin typeface="Calibri"/>
              <a:cs typeface="Calibri"/>
            </a:endParaRPr>
          </a:p>
          <a:p>
            <a:pPr marL="12700" marR="689615" algn="just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Spec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al</a:t>
            </a:r>
            <a:r>
              <a:rPr sz="3000" spc="-4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,</a:t>
            </a:r>
            <a:r>
              <a:rPr sz="3000" spc="-2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cioè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abo</a:t>
            </a:r>
            <a:r>
              <a:rPr sz="3000" spc="-59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3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il</a:t>
            </a:r>
            <a:r>
              <a:rPr sz="3000" spc="-9" dirty="0" smtClean="0">
                <a:latin typeface="Calibri"/>
                <a:cs typeface="Calibri"/>
              </a:rPr>
              <a:t> P</a:t>
            </a:r>
            <a:r>
              <a:rPr sz="3000" spc="0" dirty="0" smtClean="0">
                <a:latin typeface="Calibri"/>
                <a:cs typeface="Calibri"/>
              </a:rPr>
              <a:t>iano Annuale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per </a:t>
            </a:r>
            <a:endParaRPr sz="3000" dirty="0">
              <a:latin typeface="Calibri"/>
              <a:cs typeface="Calibri"/>
            </a:endParaRPr>
          </a:p>
          <a:p>
            <a:pPr marL="12700" marR="689615" algn="just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l</a:t>
            </a:r>
            <a:r>
              <a:rPr sz="3000" spc="-9" dirty="0" smtClean="0">
                <a:latin typeface="Calibri"/>
                <a:cs typeface="Calibri"/>
              </a:rPr>
              <a:t>’</a:t>
            </a:r>
            <a:r>
              <a:rPr sz="3000" spc="0" dirty="0" smtClean="0">
                <a:latin typeface="Calibri"/>
                <a:cs typeface="Calibri"/>
              </a:rPr>
              <a:t>Inc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usio</a:t>
            </a:r>
            <a:r>
              <a:rPr sz="3000" spc="-9" dirty="0" smtClean="0">
                <a:latin typeface="Calibri"/>
                <a:cs typeface="Calibri"/>
              </a:rPr>
              <a:t>n</a:t>
            </a:r>
            <a:r>
              <a:rPr sz="3000" spc="0" dirty="0" smtClean="0">
                <a:latin typeface="Calibri"/>
                <a:cs typeface="Calibri"/>
              </a:rPr>
              <a:t>e;</a:t>
            </a:r>
            <a:endParaRPr sz="3000" dirty="0">
              <a:latin typeface="Calibri"/>
              <a:cs typeface="Calibri"/>
            </a:endParaRPr>
          </a:p>
          <a:p>
            <a:pPr marL="12700" marR="263831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Ri</a:t>
            </a:r>
            <a:r>
              <a:rPr sz="3000" spc="-4" dirty="0" smtClean="0">
                <a:latin typeface="Calibri"/>
                <a:cs typeface="Calibri"/>
              </a:rPr>
              <a:t>l</a:t>
            </a:r>
            <a:r>
              <a:rPr sz="3000" spc="-14" dirty="0" smtClean="0">
                <a:latin typeface="Calibri"/>
                <a:cs typeface="Calibri"/>
              </a:rPr>
              <a:t>e</a:t>
            </a:r>
            <a:r>
              <a:rPr sz="3000" spc="-44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3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2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un B</a:t>
            </a:r>
            <a:r>
              <a:rPr sz="3000" spc="-25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S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non signi</a:t>
            </a:r>
            <a:r>
              <a:rPr sz="3000" spc="-4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25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a </a:t>
            </a:r>
            <a:r>
              <a:rPr sz="3000" spc="-64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3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 un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PDP ( non </a:t>
            </a:r>
            <a:endParaRPr sz="3000" dirty="0">
              <a:latin typeface="Calibri"/>
              <a:cs typeface="Calibri"/>
            </a:endParaRPr>
          </a:p>
          <a:p>
            <a:pPr marL="12700" marR="263831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tu</a:t>
            </a:r>
            <a:r>
              <a:rPr sz="3000" spc="-4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ti</a:t>
            </a:r>
            <a:r>
              <a:rPr sz="3000" spc="-2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i B</a:t>
            </a:r>
            <a:r>
              <a:rPr sz="3000" spc="-25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S ne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han</a:t>
            </a:r>
            <a:r>
              <a:rPr sz="3000" spc="-14" dirty="0" smtClean="0">
                <a:latin typeface="Calibri"/>
                <a:cs typeface="Calibri"/>
              </a:rPr>
              <a:t>n</a:t>
            </a:r>
            <a:r>
              <a:rPr sz="3000" spc="0" dirty="0" smtClean="0">
                <a:latin typeface="Calibri"/>
                <a:cs typeface="Calibri"/>
              </a:rPr>
              <a:t>o bisogn</a:t>
            </a:r>
            <a:r>
              <a:rPr sz="3000" spc="4" dirty="0" smtClean="0">
                <a:latin typeface="Calibri"/>
                <a:cs typeface="Calibri"/>
              </a:rPr>
              <a:t>o</a:t>
            </a:r>
            <a:r>
              <a:rPr sz="3000" spc="0" dirty="0" smtClean="0">
                <a:latin typeface="Calibri"/>
                <a:cs typeface="Calibri"/>
              </a:rPr>
              <a:t>!)</a:t>
            </a:r>
            <a:endParaRPr sz="3000" dirty="0">
              <a:latin typeface="Calibri"/>
              <a:cs typeface="Calibri"/>
            </a:endParaRPr>
          </a:p>
          <a:p>
            <a:pPr marL="12700" algn="just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Usa</a:t>
            </a:r>
            <a:r>
              <a:rPr sz="3000" spc="-3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moduli </a:t>
            </a:r>
            <a:r>
              <a:rPr sz="3000" spc="-19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on</a:t>
            </a:r>
            <a:r>
              <a:rPr sz="3000" spc="-25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r>
              <a:rPr sz="3000" spc="-3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d</a:t>
            </a:r>
            <a:r>
              <a:rPr sz="3000" spc="-25" dirty="0" smtClean="0">
                <a:latin typeface="Calibri"/>
                <a:cs typeface="Calibri"/>
              </a:rPr>
              <a:t>a</a:t>
            </a:r>
            <a:r>
              <a:rPr sz="3000" spc="0" dirty="0" smtClean="0">
                <a:latin typeface="Calibri"/>
                <a:cs typeface="Calibri"/>
              </a:rPr>
              <a:t>ti</a:t>
            </a:r>
            <a:r>
              <a:rPr sz="3000" spc="-2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a l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-25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lo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-19" dirty="0" smtClean="0">
                <a:latin typeface="Calibri"/>
                <a:cs typeface="Calibri"/>
              </a:rPr>
              <a:t>g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n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6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ale </a:t>
            </a:r>
            <a:r>
              <a:rPr sz="3000" spc="4" dirty="0" smtClean="0">
                <a:latin typeface="Calibri"/>
                <a:cs typeface="Calibri"/>
              </a:rPr>
              <a:t>s</a:t>
            </a:r>
            <a:r>
              <a:rPr sz="3000" spc="0" dirty="0" smtClean="0">
                <a:latin typeface="Calibri"/>
                <a:cs typeface="Calibri"/>
              </a:rPr>
              <a:t>olo </a:t>
            </a:r>
            <a:endParaRPr sz="3000" dirty="0">
              <a:latin typeface="Calibri"/>
              <a:cs typeface="Calibri"/>
            </a:endParaRPr>
          </a:p>
          <a:p>
            <a:pPr marL="12700" algn="just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n</a:t>
            </a:r>
            <a:r>
              <a:rPr sz="3000" spc="-9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-19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asi</a:t>
            </a:r>
            <a:r>
              <a:rPr sz="3000" spc="-1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in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cui</a:t>
            </a:r>
            <a:r>
              <a:rPr sz="3000" spc="667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all</a:t>
            </a:r>
            <a:r>
              <a:rPr sz="3000" spc="-229" dirty="0" smtClean="0">
                <a:latin typeface="Calibri"/>
                <a:cs typeface="Calibri"/>
              </a:rPr>
              <a:t>’</a:t>
            </a:r>
            <a:r>
              <a:rPr sz="3000" spc="0" dirty="0" smtClean="0">
                <a:latin typeface="Calibri"/>
                <a:cs typeface="Calibri"/>
              </a:rPr>
              <a:t>alu</a:t>
            </a:r>
            <a:r>
              <a:rPr sz="3000" spc="-9" dirty="0" smtClean="0">
                <a:latin typeface="Calibri"/>
                <a:cs typeface="Calibri"/>
              </a:rPr>
              <a:t>n</a:t>
            </a:r>
            <a:r>
              <a:rPr sz="3000" spc="0" dirty="0" smtClean="0">
                <a:latin typeface="Calibri"/>
                <a:cs typeface="Calibri"/>
              </a:rPr>
              <a:t>no</a:t>
            </a:r>
            <a:r>
              <a:rPr sz="3000" spc="-54" dirty="0" smtClean="0">
                <a:latin typeface="Calibri"/>
                <a:cs typeface="Calibri"/>
              </a:rPr>
              <a:t>/</a:t>
            </a:r>
            <a:r>
              <a:rPr sz="3000" spc="-34" dirty="0" smtClean="0">
                <a:latin typeface="Calibri"/>
                <a:cs typeface="Calibri"/>
              </a:rPr>
              <a:t>s</a:t>
            </a:r>
            <a:r>
              <a:rPr sz="3000" spc="0" dirty="0" smtClean="0">
                <a:latin typeface="Calibri"/>
                <a:cs typeface="Calibri"/>
              </a:rPr>
              <a:t>tud</a:t>
            </a:r>
            <a:r>
              <a:rPr sz="3000" spc="-14" dirty="0" smtClean="0">
                <a:latin typeface="Calibri"/>
                <a:cs typeface="Calibri"/>
              </a:rPr>
              <a:t>e</a:t>
            </a:r>
            <a:r>
              <a:rPr sz="3000" spc="-25" dirty="0" smtClean="0">
                <a:latin typeface="Calibri"/>
                <a:cs typeface="Calibri"/>
              </a:rPr>
              <a:t>n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e </a:t>
            </a:r>
            <a:r>
              <a:rPr sz="3000" spc="-25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on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B</a:t>
            </a:r>
            <a:r>
              <a:rPr sz="3000" spc="-25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S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se</a:t>
            </a:r>
            <a:r>
              <a:rPr sz="3000" spc="9" dirty="0" smtClean="0">
                <a:latin typeface="Calibri"/>
                <a:cs typeface="Calibri"/>
              </a:rPr>
              <a:t>r</a:t>
            </a:r>
            <a:r>
              <a:rPr sz="3000" spc="-25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e </a:t>
            </a:r>
            <a:endParaRPr sz="3000" dirty="0">
              <a:latin typeface="Calibri"/>
              <a:cs typeface="Calibri"/>
            </a:endParaRPr>
          </a:p>
          <a:p>
            <a:pPr marL="12700" algn="just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un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PDP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2879605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068579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891539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54958" y="6464909"/>
            <a:ext cx="14548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0"/>
              </a:lnSpc>
              <a:spcBef>
                <a:spcPts val="66"/>
              </a:spcBef>
            </a:pPr>
            <a:endParaRPr sz="1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8"/>
              </a:spcBef>
            </a:pPr>
            <a:endParaRPr sz="750"/>
          </a:p>
          <a:p>
            <a:pPr marL="330098">
              <a:lnSpc>
                <a:spcPct val="101725"/>
              </a:lnSpc>
              <a:spcBef>
                <a:spcPts val="1000"/>
              </a:spcBef>
            </a:pPr>
            <a:r>
              <a:rPr sz="4400" spc="0" dirty="0" smtClean="0">
                <a:latin typeface="Calibri"/>
                <a:cs typeface="Calibri"/>
              </a:rPr>
              <a:t>Il signif</a:t>
            </a:r>
            <a:r>
              <a:rPr sz="4400" spc="-9" dirty="0" smtClean="0">
                <a:latin typeface="Calibri"/>
                <a:cs typeface="Calibri"/>
              </a:rPr>
              <a:t>i</a:t>
            </a:r>
            <a:r>
              <a:rPr sz="4400" spc="-39" dirty="0" smtClean="0">
                <a:latin typeface="Calibri"/>
                <a:cs typeface="Calibri"/>
              </a:rPr>
              <a:t>c</a:t>
            </a:r>
            <a:r>
              <a:rPr sz="4400" spc="-29" dirty="0" smtClean="0">
                <a:latin typeface="Calibri"/>
                <a:cs typeface="Calibri"/>
              </a:rPr>
              <a:t>a</a:t>
            </a:r>
            <a:r>
              <a:rPr sz="4400" spc="-50" dirty="0" smtClean="0">
                <a:latin typeface="Calibri"/>
                <a:cs typeface="Calibri"/>
              </a:rPr>
              <a:t>t</a:t>
            </a:r>
            <a:r>
              <a:rPr sz="4400" spc="0" dirty="0" smtClean="0">
                <a:latin typeface="Calibri"/>
                <a:cs typeface="Calibri"/>
              </a:rPr>
              <a:t>o</a:t>
            </a:r>
            <a:r>
              <a:rPr sz="4400" spc="19" dirty="0" smtClean="0">
                <a:latin typeface="Calibri"/>
                <a:cs typeface="Calibri"/>
              </a:rPr>
              <a:t> </a:t>
            </a:r>
            <a:r>
              <a:rPr sz="4400" spc="0" dirty="0" smtClean="0">
                <a:latin typeface="Calibri"/>
                <a:cs typeface="Calibri"/>
              </a:rPr>
              <a:t>della Ril</a:t>
            </a:r>
            <a:r>
              <a:rPr sz="4400" spc="-25" dirty="0" smtClean="0">
                <a:latin typeface="Calibri"/>
                <a:cs typeface="Calibri"/>
              </a:rPr>
              <a:t>e</a:t>
            </a:r>
            <a:r>
              <a:rPr sz="4400" spc="-54" dirty="0" smtClean="0">
                <a:latin typeface="Calibri"/>
                <a:cs typeface="Calibri"/>
              </a:rPr>
              <a:t>v</a:t>
            </a:r>
            <a:r>
              <a:rPr sz="4400" spc="0" dirty="0" smtClean="0">
                <a:latin typeface="Calibri"/>
                <a:cs typeface="Calibri"/>
              </a:rPr>
              <a:t>azione</a:t>
            </a:r>
            <a:r>
              <a:rPr sz="4400" spc="-9" dirty="0" smtClean="0">
                <a:latin typeface="Calibri"/>
                <a:cs typeface="Calibri"/>
              </a:rPr>
              <a:t> </a:t>
            </a:r>
            <a:r>
              <a:rPr sz="4400" spc="0" dirty="0" smtClean="0">
                <a:latin typeface="Calibri"/>
                <a:cs typeface="Calibri"/>
              </a:rPr>
              <a:t>B</a:t>
            </a:r>
            <a:r>
              <a:rPr sz="4400" spc="-44" dirty="0" smtClean="0">
                <a:latin typeface="Calibri"/>
                <a:cs typeface="Calibri"/>
              </a:rPr>
              <a:t>E</a:t>
            </a:r>
            <a:r>
              <a:rPr sz="4400" spc="0" dirty="0" smtClean="0">
                <a:latin typeface="Calibri"/>
                <a:cs typeface="Calibri"/>
              </a:rPr>
              <a:t>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16095" y="2238375"/>
            <a:ext cx="8393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3343794" y="2238375"/>
            <a:ext cx="8601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839041" y="2238375"/>
            <a:ext cx="8646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583265" y="2238375"/>
            <a:ext cx="8442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285724" y="1000125"/>
            <a:ext cx="3714775" cy="1357249"/>
          </a:xfrm>
          <a:custGeom>
            <a:avLst/>
            <a:gdLst/>
            <a:ahLst/>
            <a:cxnLst/>
            <a:rect l="l" t="t" r="r" b="b"/>
            <a:pathLst>
              <a:path w="3714775" h="1357249">
                <a:moveTo>
                  <a:pt x="0" y="226187"/>
                </a:moveTo>
                <a:lnTo>
                  <a:pt x="0" y="1131062"/>
                </a:lnTo>
                <a:lnTo>
                  <a:pt x="749" y="1149619"/>
                </a:lnTo>
                <a:lnTo>
                  <a:pt x="11532" y="1202573"/>
                </a:lnTo>
                <a:lnTo>
                  <a:pt x="33893" y="1250229"/>
                </a:lnTo>
                <a:lnTo>
                  <a:pt x="66259" y="1291018"/>
                </a:lnTo>
                <a:lnTo>
                  <a:pt x="107058" y="1323372"/>
                </a:lnTo>
                <a:lnTo>
                  <a:pt x="154719" y="1345722"/>
                </a:lnTo>
                <a:lnTo>
                  <a:pt x="207670" y="1356499"/>
                </a:lnTo>
                <a:lnTo>
                  <a:pt x="226225" y="1357249"/>
                </a:lnTo>
                <a:lnTo>
                  <a:pt x="3488588" y="1357249"/>
                </a:lnTo>
                <a:lnTo>
                  <a:pt x="3542918" y="1350678"/>
                </a:lnTo>
                <a:lnTo>
                  <a:pt x="3592499" y="1332011"/>
                </a:lnTo>
                <a:lnTo>
                  <a:pt x="3635756" y="1302817"/>
                </a:lnTo>
                <a:lnTo>
                  <a:pt x="3671111" y="1264665"/>
                </a:lnTo>
                <a:lnTo>
                  <a:pt x="3696989" y="1219124"/>
                </a:lnTo>
                <a:lnTo>
                  <a:pt x="3711812" y="1167762"/>
                </a:lnTo>
                <a:lnTo>
                  <a:pt x="3714775" y="1131062"/>
                </a:lnTo>
                <a:lnTo>
                  <a:pt x="3714775" y="226187"/>
                </a:lnTo>
                <a:lnTo>
                  <a:pt x="3708197" y="171815"/>
                </a:lnTo>
                <a:lnTo>
                  <a:pt x="3689513" y="122219"/>
                </a:lnTo>
                <a:lnTo>
                  <a:pt x="3660301" y="78967"/>
                </a:lnTo>
                <a:lnTo>
                  <a:pt x="3622137" y="43627"/>
                </a:lnTo>
                <a:lnTo>
                  <a:pt x="3576597" y="17768"/>
                </a:lnTo>
                <a:lnTo>
                  <a:pt x="3525257" y="2959"/>
                </a:lnTo>
                <a:lnTo>
                  <a:pt x="3488588" y="0"/>
                </a:lnTo>
                <a:lnTo>
                  <a:pt x="226225" y="0"/>
                </a:lnTo>
                <a:lnTo>
                  <a:pt x="171859" y="6570"/>
                </a:lnTo>
                <a:lnTo>
                  <a:pt x="122260" y="25237"/>
                </a:lnTo>
                <a:lnTo>
                  <a:pt x="78999" y="54431"/>
                </a:lnTo>
                <a:lnTo>
                  <a:pt x="43647" y="92582"/>
                </a:lnTo>
                <a:lnTo>
                  <a:pt x="17777" y="138124"/>
                </a:lnTo>
                <a:lnTo>
                  <a:pt x="2960" y="189486"/>
                </a:lnTo>
                <a:lnTo>
                  <a:pt x="0" y="226187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85724" y="1000125"/>
            <a:ext cx="3714775" cy="1357249"/>
          </a:xfrm>
          <a:custGeom>
            <a:avLst/>
            <a:gdLst/>
            <a:ahLst/>
            <a:cxnLst/>
            <a:rect l="l" t="t" r="r" b="b"/>
            <a:pathLst>
              <a:path w="3714775" h="1357249">
                <a:moveTo>
                  <a:pt x="0" y="226187"/>
                </a:moveTo>
                <a:lnTo>
                  <a:pt x="749" y="207629"/>
                </a:lnTo>
                <a:lnTo>
                  <a:pt x="2960" y="189486"/>
                </a:lnTo>
                <a:lnTo>
                  <a:pt x="6574" y="171815"/>
                </a:lnTo>
                <a:lnTo>
                  <a:pt x="11532" y="154675"/>
                </a:lnTo>
                <a:lnTo>
                  <a:pt x="17777" y="138124"/>
                </a:lnTo>
                <a:lnTo>
                  <a:pt x="25250" y="122219"/>
                </a:lnTo>
                <a:lnTo>
                  <a:pt x="33893" y="107019"/>
                </a:lnTo>
                <a:lnTo>
                  <a:pt x="43647" y="92582"/>
                </a:lnTo>
                <a:lnTo>
                  <a:pt x="54455" y="78967"/>
                </a:lnTo>
                <a:lnTo>
                  <a:pt x="66259" y="66230"/>
                </a:lnTo>
                <a:lnTo>
                  <a:pt x="78999" y="54431"/>
                </a:lnTo>
                <a:lnTo>
                  <a:pt x="92618" y="43627"/>
                </a:lnTo>
                <a:lnTo>
                  <a:pt x="107058" y="33876"/>
                </a:lnTo>
                <a:lnTo>
                  <a:pt x="122260" y="25237"/>
                </a:lnTo>
                <a:lnTo>
                  <a:pt x="138167" y="17768"/>
                </a:lnTo>
                <a:lnTo>
                  <a:pt x="154719" y="11526"/>
                </a:lnTo>
                <a:lnTo>
                  <a:pt x="171859" y="6570"/>
                </a:lnTo>
                <a:lnTo>
                  <a:pt x="189529" y="2959"/>
                </a:lnTo>
                <a:lnTo>
                  <a:pt x="207670" y="749"/>
                </a:lnTo>
                <a:lnTo>
                  <a:pt x="226225" y="0"/>
                </a:lnTo>
                <a:lnTo>
                  <a:pt x="3488588" y="0"/>
                </a:lnTo>
                <a:lnTo>
                  <a:pt x="3507128" y="749"/>
                </a:lnTo>
                <a:lnTo>
                  <a:pt x="3525257" y="2959"/>
                </a:lnTo>
                <a:lnTo>
                  <a:pt x="3542918" y="6570"/>
                </a:lnTo>
                <a:lnTo>
                  <a:pt x="3560050" y="11526"/>
                </a:lnTo>
                <a:lnTo>
                  <a:pt x="3576597" y="17768"/>
                </a:lnTo>
                <a:lnTo>
                  <a:pt x="3592499" y="25237"/>
                </a:lnTo>
                <a:lnTo>
                  <a:pt x="3607699" y="33876"/>
                </a:lnTo>
                <a:lnTo>
                  <a:pt x="3622137" y="43627"/>
                </a:lnTo>
                <a:lnTo>
                  <a:pt x="3635756" y="54431"/>
                </a:lnTo>
                <a:lnTo>
                  <a:pt x="3648497" y="66230"/>
                </a:lnTo>
                <a:lnTo>
                  <a:pt x="3660301" y="78967"/>
                </a:lnTo>
                <a:lnTo>
                  <a:pt x="3671111" y="92582"/>
                </a:lnTo>
                <a:lnTo>
                  <a:pt x="3680868" y="107019"/>
                </a:lnTo>
                <a:lnTo>
                  <a:pt x="3689513" y="122219"/>
                </a:lnTo>
                <a:lnTo>
                  <a:pt x="3696989" y="138124"/>
                </a:lnTo>
                <a:lnTo>
                  <a:pt x="3703236" y="154675"/>
                </a:lnTo>
                <a:lnTo>
                  <a:pt x="3708197" y="171815"/>
                </a:lnTo>
                <a:lnTo>
                  <a:pt x="3711812" y="189486"/>
                </a:lnTo>
                <a:lnTo>
                  <a:pt x="3714025" y="207629"/>
                </a:lnTo>
                <a:lnTo>
                  <a:pt x="3714775" y="226187"/>
                </a:lnTo>
                <a:lnTo>
                  <a:pt x="3714775" y="1131062"/>
                </a:lnTo>
                <a:lnTo>
                  <a:pt x="3714025" y="1149619"/>
                </a:lnTo>
                <a:lnTo>
                  <a:pt x="3711812" y="1167762"/>
                </a:lnTo>
                <a:lnTo>
                  <a:pt x="3708197" y="1185433"/>
                </a:lnTo>
                <a:lnTo>
                  <a:pt x="3703236" y="1202573"/>
                </a:lnTo>
                <a:lnTo>
                  <a:pt x="3696989" y="1219124"/>
                </a:lnTo>
                <a:lnTo>
                  <a:pt x="3689513" y="1235029"/>
                </a:lnTo>
                <a:lnTo>
                  <a:pt x="3680868" y="1250229"/>
                </a:lnTo>
                <a:lnTo>
                  <a:pt x="3671111" y="1264665"/>
                </a:lnTo>
                <a:lnTo>
                  <a:pt x="3660301" y="1278281"/>
                </a:lnTo>
                <a:lnTo>
                  <a:pt x="3648497" y="1291018"/>
                </a:lnTo>
                <a:lnTo>
                  <a:pt x="3635756" y="1302817"/>
                </a:lnTo>
                <a:lnTo>
                  <a:pt x="3622137" y="1313621"/>
                </a:lnTo>
                <a:lnTo>
                  <a:pt x="3607699" y="1323372"/>
                </a:lnTo>
                <a:lnTo>
                  <a:pt x="3592499" y="1332011"/>
                </a:lnTo>
                <a:lnTo>
                  <a:pt x="3576597" y="1339480"/>
                </a:lnTo>
                <a:lnTo>
                  <a:pt x="3560050" y="1345722"/>
                </a:lnTo>
                <a:lnTo>
                  <a:pt x="3542918" y="1350678"/>
                </a:lnTo>
                <a:lnTo>
                  <a:pt x="3525257" y="1354289"/>
                </a:lnTo>
                <a:lnTo>
                  <a:pt x="3507128" y="1356499"/>
                </a:lnTo>
                <a:lnTo>
                  <a:pt x="3488588" y="1357249"/>
                </a:lnTo>
                <a:lnTo>
                  <a:pt x="226225" y="1357249"/>
                </a:lnTo>
                <a:lnTo>
                  <a:pt x="207670" y="1356499"/>
                </a:lnTo>
                <a:lnTo>
                  <a:pt x="189529" y="1354289"/>
                </a:lnTo>
                <a:lnTo>
                  <a:pt x="171859" y="1350678"/>
                </a:lnTo>
                <a:lnTo>
                  <a:pt x="154719" y="1345722"/>
                </a:lnTo>
                <a:lnTo>
                  <a:pt x="138167" y="1339480"/>
                </a:lnTo>
                <a:lnTo>
                  <a:pt x="122260" y="1332011"/>
                </a:lnTo>
                <a:lnTo>
                  <a:pt x="107058" y="1323372"/>
                </a:lnTo>
                <a:lnTo>
                  <a:pt x="92618" y="1313621"/>
                </a:lnTo>
                <a:lnTo>
                  <a:pt x="78999" y="1302817"/>
                </a:lnTo>
                <a:lnTo>
                  <a:pt x="66259" y="1291018"/>
                </a:lnTo>
                <a:lnTo>
                  <a:pt x="54455" y="1278281"/>
                </a:lnTo>
                <a:lnTo>
                  <a:pt x="43647" y="1264665"/>
                </a:lnTo>
                <a:lnTo>
                  <a:pt x="33893" y="1250229"/>
                </a:lnTo>
                <a:lnTo>
                  <a:pt x="25250" y="1235029"/>
                </a:lnTo>
                <a:lnTo>
                  <a:pt x="17777" y="1219124"/>
                </a:lnTo>
                <a:lnTo>
                  <a:pt x="11532" y="1202573"/>
                </a:lnTo>
                <a:lnTo>
                  <a:pt x="6574" y="1185433"/>
                </a:lnTo>
                <a:lnTo>
                  <a:pt x="2960" y="1167762"/>
                </a:lnTo>
                <a:lnTo>
                  <a:pt x="749" y="1149619"/>
                </a:lnTo>
                <a:lnTo>
                  <a:pt x="0" y="1131062"/>
                </a:lnTo>
                <a:lnTo>
                  <a:pt x="0" y="226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429125" y="1000125"/>
            <a:ext cx="3714750" cy="1357249"/>
          </a:xfrm>
          <a:custGeom>
            <a:avLst/>
            <a:gdLst/>
            <a:ahLst/>
            <a:cxnLst/>
            <a:rect l="l" t="t" r="r" b="b"/>
            <a:pathLst>
              <a:path w="3714750" h="1357249">
                <a:moveTo>
                  <a:pt x="0" y="226187"/>
                </a:moveTo>
                <a:lnTo>
                  <a:pt x="0" y="1131062"/>
                </a:lnTo>
                <a:lnTo>
                  <a:pt x="750" y="1149619"/>
                </a:lnTo>
                <a:lnTo>
                  <a:pt x="11538" y="1202573"/>
                </a:lnTo>
                <a:lnTo>
                  <a:pt x="33906" y="1250229"/>
                </a:lnTo>
                <a:lnTo>
                  <a:pt x="66278" y="1291018"/>
                </a:lnTo>
                <a:lnTo>
                  <a:pt x="107076" y="1323372"/>
                </a:lnTo>
                <a:lnTo>
                  <a:pt x="154724" y="1345722"/>
                </a:lnTo>
                <a:lnTo>
                  <a:pt x="207646" y="1356499"/>
                </a:lnTo>
                <a:lnTo>
                  <a:pt x="226187" y="1357249"/>
                </a:lnTo>
                <a:lnTo>
                  <a:pt x="3488563" y="1357249"/>
                </a:lnTo>
                <a:lnTo>
                  <a:pt x="3542934" y="1350678"/>
                </a:lnTo>
                <a:lnTo>
                  <a:pt x="3592530" y="1332011"/>
                </a:lnTo>
                <a:lnTo>
                  <a:pt x="3635782" y="1302817"/>
                </a:lnTo>
                <a:lnTo>
                  <a:pt x="3671122" y="1264665"/>
                </a:lnTo>
                <a:lnTo>
                  <a:pt x="3696981" y="1219124"/>
                </a:lnTo>
                <a:lnTo>
                  <a:pt x="3711790" y="1167762"/>
                </a:lnTo>
                <a:lnTo>
                  <a:pt x="3714750" y="1131062"/>
                </a:lnTo>
                <a:lnTo>
                  <a:pt x="3714750" y="226187"/>
                </a:lnTo>
                <a:lnTo>
                  <a:pt x="3708179" y="171815"/>
                </a:lnTo>
                <a:lnTo>
                  <a:pt x="3689512" y="122219"/>
                </a:lnTo>
                <a:lnTo>
                  <a:pt x="3660318" y="78967"/>
                </a:lnTo>
                <a:lnTo>
                  <a:pt x="3622167" y="43627"/>
                </a:lnTo>
                <a:lnTo>
                  <a:pt x="3576625" y="17768"/>
                </a:lnTo>
                <a:lnTo>
                  <a:pt x="3525263" y="2959"/>
                </a:lnTo>
                <a:lnTo>
                  <a:pt x="3488563" y="0"/>
                </a:lnTo>
                <a:lnTo>
                  <a:pt x="226187" y="0"/>
                </a:lnTo>
                <a:lnTo>
                  <a:pt x="171857" y="6570"/>
                </a:lnTo>
                <a:lnTo>
                  <a:pt x="122275" y="25237"/>
                </a:lnTo>
                <a:lnTo>
                  <a:pt x="79019" y="54431"/>
                </a:lnTo>
                <a:lnTo>
                  <a:pt x="43663" y="92582"/>
                </a:lnTo>
                <a:lnTo>
                  <a:pt x="17785" y="138124"/>
                </a:lnTo>
                <a:lnTo>
                  <a:pt x="2962" y="189486"/>
                </a:lnTo>
                <a:lnTo>
                  <a:pt x="0" y="226187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429125" y="1000125"/>
            <a:ext cx="3714750" cy="1357249"/>
          </a:xfrm>
          <a:custGeom>
            <a:avLst/>
            <a:gdLst/>
            <a:ahLst/>
            <a:cxnLst/>
            <a:rect l="l" t="t" r="r" b="b"/>
            <a:pathLst>
              <a:path w="3714750" h="1357249">
                <a:moveTo>
                  <a:pt x="0" y="226187"/>
                </a:moveTo>
                <a:lnTo>
                  <a:pt x="750" y="207629"/>
                </a:lnTo>
                <a:lnTo>
                  <a:pt x="2962" y="189486"/>
                </a:lnTo>
                <a:lnTo>
                  <a:pt x="6578" y="171815"/>
                </a:lnTo>
                <a:lnTo>
                  <a:pt x="11538" y="154675"/>
                </a:lnTo>
                <a:lnTo>
                  <a:pt x="17785" y="138124"/>
                </a:lnTo>
                <a:lnTo>
                  <a:pt x="25261" y="122219"/>
                </a:lnTo>
                <a:lnTo>
                  <a:pt x="33906" y="107019"/>
                </a:lnTo>
                <a:lnTo>
                  <a:pt x="43663" y="92582"/>
                </a:lnTo>
                <a:lnTo>
                  <a:pt x="54473" y="78967"/>
                </a:lnTo>
                <a:lnTo>
                  <a:pt x="66278" y="66230"/>
                </a:lnTo>
                <a:lnTo>
                  <a:pt x="79019" y="54431"/>
                </a:lnTo>
                <a:lnTo>
                  <a:pt x="92637" y="43627"/>
                </a:lnTo>
                <a:lnTo>
                  <a:pt x="107076" y="33876"/>
                </a:lnTo>
                <a:lnTo>
                  <a:pt x="122275" y="25237"/>
                </a:lnTo>
                <a:lnTo>
                  <a:pt x="138177" y="17768"/>
                </a:lnTo>
                <a:lnTo>
                  <a:pt x="154724" y="11526"/>
                </a:lnTo>
                <a:lnTo>
                  <a:pt x="171857" y="6570"/>
                </a:lnTo>
                <a:lnTo>
                  <a:pt x="189517" y="2959"/>
                </a:lnTo>
                <a:lnTo>
                  <a:pt x="207646" y="749"/>
                </a:lnTo>
                <a:lnTo>
                  <a:pt x="226187" y="0"/>
                </a:lnTo>
                <a:lnTo>
                  <a:pt x="3488563" y="0"/>
                </a:lnTo>
                <a:lnTo>
                  <a:pt x="3507120" y="749"/>
                </a:lnTo>
                <a:lnTo>
                  <a:pt x="3525263" y="2959"/>
                </a:lnTo>
                <a:lnTo>
                  <a:pt x="3542934" y="6570"/>
                </a:lnTo>
                <a:lnTo>
                  <a:pt x="3560074" y="11526"/>
                </a:lnTo>
                <a:lnTo>
                  <a:pt x="3576625" y="17768"/>
                </a:lnTo>
                <a:lnTo>
                  <a:pt x="3592530" y="25237"/>
                </a:lnTo>
                <a:lnTo>
                  <a:pt x="3607730" y="33876"/>
                </a:lnTo>
                <a:lnTo>
                  <a:pt x="3622167" y="43627"/>
                </a:lnTo>
                <a:lnTo>
                  <a:pt x="3635782" y="54431"/>
                </a:lnTo>
                <a:lnTo>
                  <a:pt x="3648519" y="66230"/>
                </a:lnTo>
                <a:lnTo>
                  <a:pt x="3660318" y="78967"/>
                </a:lnTo>
                <a:lnTo>
                  <a:pt x="3671122" y="92582"/>
                </a:lnTo>
                <a:lnTo>
                  <a:pt x="3680873" y="107019"/>
                </a:lnTo>
                <a:lnTo>
                  <a:pt x="3689512" y="122219"/>
                </a:lnTo>
                <a:lnTo>
                  <a:pt x="3696981" y="138124"/>
                </a:lnTo>
                <a:lnTo>
                  <a:pt x="3703223" y="154675"/>
                </a:lnTo>
                <a:lnTo>
                  <a:pt x="3708179" y="171815"/>
                </a:lnTo>
                <a:lnTo>
                  <a:pt x="3711790" y="189486"/>
                </a:lnTo>
                <a:lnTo>
                  <a:pt x="3714000" y="207629"/>
                </a:lnTo>
                <a:lnTo>
                  <a:pt x="3714750" y="226187"/>
                </a:lnTo>
                <a:lnTo>
                  <a:pt x="3714750" y="1131062"/>
                </a:lnTo>
                <a:lnTo>
                  <a:pt x="3714000" y="1149619"/>
                </a:lnTo>
                <a:lnTo>
                  <a:pt x="3711790" y="1167762"/>
                </a:lnTo>
                <a:lnTo>
                  <a:pt x="3708179" y="1185433"/>
                </a:lnTo>
                <a:lnTo>
                  <a:pt x="3703223" y="1202573"/>
                </a:lnTo>
                <a:lnTo>
                  <a:pt x="3696981" y="1219124"/>
                </a:lnTo>
                <a:lnTo>
                  <a:pt x="3689512" y="1235029"/>
                </a:lnTo>
                <a:lnTo>
                  <a:pt x="3680873" y="1250229"/>
                </a:lnTo>
                <a:lnTo>
                  <a:pt x="3671122" y="1264665"/>
                </a:lnTo>
                <a:lnTo>
                  <a:pt x="3660318" y="1278281"/>
                </a:lnTo>
                <a:lnTo>
                  <a:pt x="3648519" y="1291018"/>
                </a:lnTo>
                <a:lnTo>
                  <a:pt x="3635782" y="1302817"/>
                </a:lnTo>
                <a:lnTo>
                  <a:pt x="3622167" y="1313621"/>
                </a:lnTo>
                <a:lnTo>
                  <a:pt x="3607730" y="1323372"/>
                </a:lnTo>
                <a:lnTo>
                  <a:pt x="3592530" y="1332011"/>
                </a:lnTo>
                <a:lnTo>
                  <a:pt x="3576625" y="1339480"/>
                </a:lnTo>
                <a:lnTo>
                  <a:pt x="3560074" y="1345722"/>
                </a:lnTo>
                <a:lnTo>
                  <a:pt x="3542934" y="1350678"/>
                </a:lnTo>
                <a:lnTo>
                  <a:pt x="3525263" y="1354289"/>
                </a:lnTo>
                <a:lnTo>
                  <a:pt x="3507120" y="1356499"/>
                </a:lnTo>
                <a:lnTo>
                  <a:pt x="3488563" y="1357249"/>
                </a:lnTo>
                <a:lnTo>
                  <a:pt x="226187" y="1357249"/>
                </a:lnTo>
                <a:lnTo>
                  <a:pt x="207646" y="1356499"/>
                </a:lnTo>
                <a:lnTo>
                  <a:pt x="189517" y="1354289"/>
                </a:lnTo>
                <a:lnTo>
                  <a:pt x="171857" y="1350678"/>
                </a:lnTo>
                <a:lnTo>
                  <a:pt x="154724" y="1345722"/>
                </a:lnTo>
                <a:lnTo>
                  <a:pt x="138177" y="1339480"/>
                </a:lnTo>
                <a:lnTo>
                  <a:pt x="122275" y="1332011"/>
                </a:lnTo>
                <a:lnTo>
                  <a:pt x="107076" y="1323372"/>
                </a:lnTo>
                <a:lnTo>
                  <a:pt x="92637" y="1313621"/>
                </a:lnTo>
                <a:lnTo>
                  <a:pt x="79019" y="1302817"/>
                </a:lnTo>
                <a:lnTo>
                  <a:pt x="66278" y="1291018"/>
                </a:lnTo>
                <a:lnTo>
                  <a:pt x="54473" y="1278281"/>
                </a:lnTo>
                <a:lnTo>
                  <a:pt x="43663" y="1264665"/>
                </a:lnTo>
                <a:lnTo>
                  <a:pt x="33906" y="1250229"/>
                </a:lnTo>
                <a:lnTo>
                  <a:pt x="25261" y="1235029"/>
                </a:lnTo>
                <a:lnTo>
                  <a:pt x="17785" y="1219124"/>
                </a:lnTo>
                <a:lnTo>
                  <a:pt x="11538" y="1202573"/>
                </a:lnTo>
                <a:lnTo>
                  <a:pt x="6578" y="1185433"/>
                </a:lnTo>
                <a:lnTo>
                  <a:pt x="2962" y="1167762"/>
                </a:lnTo>
                <a:lnTo>
                  <a:pt x="750" y="1149619"/>
                </a:lnTo>
                <a:lnTo>
                  <a:pt x="0" y="1131062"/>
                </a:lnTo>
                <a:lnTo>
                  <a:pt x="0" y="226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4287" y="2643124"/>
            <a:ext cx="3714711" cy="1357376"/>
          </a:xfrm>
          <a:custGeom>
            <a:avLst/>
            <a:gdLst/>
            <a:ahLst/>
            <a:cxnLst/>
            <a:rect l="l" t="t" r="r" b="b"/>
            <a:pathLst>
              <a:path w="3714711" h="1357376">
                <a:moveTo>
                  <a:pt x="0" y="226313"/>
                </a:moveTo>
                <a:lnTo>
                  <a:pt x="0" y="1131189"/>
                </a:lnTo>
                <a:lnTo>
                  <a:pt x="749" y="1149746"/>
                </a:lnTo>
                <a:lnTo>
                  <a:pt x="11532" y="1202700"/>
                </a:lnTo>
                <a:lnTo>
                  <a:pt x="33893" y="1250356"/>
                </a:lnTo>
                <a:lnTo>
                  <a:pt x="66259" y="1291145"/>
                </a:lnTo>
                <a:lnTo>
                  <a:pt x="107058" y="1323499"/>
                </a:lnTo>
                <a:lnTo>
                  <a:pt x="154719" y="1345849"/>
                </a:lnTo>
                <a:lnTo>
                  <a:pt x="207670" y="1356626"/>
                </a:lnTo>
                <a:lnTo>
                  <a:pt x="226225" y="1357376"/>
                </a:lnTo>
                <a:lnTo>
                  <a:pt x="3488524" y="1357376"/>
                </a:lnTo>
                <a:lnTo>
                  <a:pt x="3542895" y="1350805"/>
                </a:lnTo>
                <a:lnTo>
                  <a:pt x="3592492" y="1332138"/>
                </a:lnTo>
                <a:lnTo>
                  <a:pt x="3635744" y="1302944"/>
                </a:lnTo>
                <a:lnTo>
                  <a:pt x="3671084" y="1264792"/>
                </a:lnTo>
                <a:lnTo>
                  <a:pt x="3696943" y="1219251"/>
                </a:lnTo>
                <a:lnTo>
                  <a:pt x="3711752" y="1167889"/>
                </a:lnTo>
                <a:lnTo>
                  <a:pt x="3714711" y="1131189"/>
                </a:lnTo>
                <a:lnTo>
                  <a:pt x="3714711" y="226313"/>
                </a:lnTo>
                <a:lnTo>
                  <a:pt x="3708141" y="171935"/>
                </a:lnTo>
                <a:lnTo>
                  <a:pt x="3689474" y="122319"/>
                </a:lnTo>
                <a:lnTo>
                  <a:pt x="3660280" y="79040"/>
                </a:lnTo>
                <a:lnTo>
                  <a:pt x="3622128" y="43671"/>
                </a:lnTo>
                <a:lnTo>
                  <a:pt x="3576587" y="17787"/>
                </a:lnTo>
                <a:lnTo>
                  <a:pt x="3525225" y="2962"/>
                </a:lnTo>
                <a:lnTo>
                  <a:pt x="3488524" y="0"/>
                </a:lnTo>
                <a:lnTo>
                  <a:pt x="226225" y="0"/>
                </a:lnTo>
                <a:lnTo>
                  <a:pt x="171859" y="6578"/>
                </a:lnTo>
                <a:lnTo>
                  <a:pt x="122260" y="25264"/>
                </a:lnTo>
                <a:lnTo>
                  <a:pt x="78999" y="54485"/>
                </a:lnTo>
                <a:lnTo>
                  <a:pt x="43647" y="92665"/>
                </a:lnTo>
                <a:lnTo>
                  <a:pt x="17777" y="138231"/>
                </a:lnTo>
                <a:lnTo>
                  <a:pt x="2960" y="189609"/>
                </a:lnTo>
                <a:lnTo>
                  <a:pt x="0" y="226313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14287" y="2643124"/>
            <a:ext cx="3714711" cy="1357376"/>
          </a:xfrm>
          <a:custGeom>
            <a:avLst/>
            <a:gdLst/>
            <a:ahLst/>
            <a:cxnLst/>
            <a:rect l="l" t="t" r="r" b="b"/>
            <a:pathLst>
              <a:path w="3714711" h="1357376">
                <a:moveTo>
                  <a:pt x="0" y="226313"/>
                </a:moveTo>
                <a:lnTo>
                  <a:pt x="749" y="207755"/>
                </a:lnTo>
                <a:lnTo>
                  <a:pt x="2960" y="189609"/>
                </a:lnTo>
                <a:lnTo>
                  <a:pt x="6574" y="171935"/>
                </a:lnTo>
                <a:lnTo>
                  <a:pt x="11532" y="154789"/>
                </a:lnTo>
                <a:lnTo>
                  <a:pt x="17777" y="138231"/>
                </a:lnTo>
                <a:lnTo>
                  <a:pt x="25250" y="122319"/>
                </a:lnTo>
                <a:lnTo>
                  <a:pt x="33893" y="107111"/>
                </a:lnTo>
                <a:lnTo>
                  <a:pt x="43647" y="92665"/>
                </a:lnTo>
                <a:lnTo>
                  <a:pt x="54455" y="79040"/>
                </a:lnTo>
                <a:lnTo>
                  <a:pt x="66259" y="66294"/>
                </a:lnTo>
                <a:lnTo>
                  <a:pt x="78999" y="54485"/>
                </a:lnTo>
                <a:lnTo>
                  <a:pt x="92618" y="43671"/>
                </a:lnTo>
                <a:lnTo>
                  <a:pt x="107058" y="33912"/>
                </a:lnTo>
                <a:lnTo>
                  <a:pt x="122260" y="25264"/>
                </a:lnTo>
                <a:lnTo>
                  <a:pt x="138167" y="17787"/>
                </a:lnTo>
                <a:lnTo>
                  <a:pt x="154719" y="11539"/>
                </a:lnTo>
                <a:lnTo>
                  <a:pt x="171859" y="6578"/>
                </a:lnTo>
                <a:lnTo>
                  <a:pt x="189529" y="2962"/>
                </a:lnTo>
                <a:lnTo>
                  <a:pt x="207670" y="750"/>
                </a:lnTo>
                <a:lnTo>
                  <a:pt x="226225" y="0"/>
                </a:lnTo>
                <a:lnTo>
                  <a:pt x="3488524" y="0"/>
                </a:lnTo>
                <a:lnTo>
                  <a:pt x="3507082" y="750"/>
                </a:lnTo>
                <a:lnTo>
                  <a:pt x="3525225" y="2962"/>
                </a:lnTo>
                <a:lnTo>
                  <a:pt x="3542895" y="6578"/>
                </a:lnTo>
                <a:lnTo>
                  <a:pt x="3560036" y="11539"/>
                </a:lnTo>
                <a:lnTo>
                  <a:pt x="3576587" y="17787"/>
                </a:lnTo>
                <a:lnTo>
                  <a:pt x="3592492" y="25264"/>
                </a:lnTo>
                <a:lnTo>
                  <a:pt x="3607692" y="33912"/>
                </a:lnTo>
                <a:lnTo>
                  <a:pt x="3622128" y="43671"/>
                </a:lnTo>
                <a:lnTo>
                  <a:pt x="3635744" y="54485"/>
                </a:lnTo>
                <a:lnTo>
                  <a:pt x="3648481" y="66294"/>
                </a:lnTo>
                <a:lnTo>
                  <a:pt x="3660280" y="79040"/>
                </a:lnTo>
                <a:lnTo>
                  <a:pt x="3671084" y="92665"/>
                </a:lnTo>
                <a:lnTo>
                  <a:pt x="3680835" y="107111"/>
                </a:lnTo>
                <a:lnTo>
                  <a:pt x="3689474" y="122319"/>
                </a:lnTo>
                <a:lnTo>
                  <a:pt x="3696943" y="138231"/>
                </a:lnTo>
                <a:lnTo>
                  <a:pt x="3703185" y="154789"/>
                </a:lnTo>
                <a:lnTo>
                  <a:pt x="3708141" y="171935"/>
                </a:lnTo>
                <a:lnTo>
                  <a:pt x="3711752" y="189609"/>
                </a:lnTo>
                <a:lnTo>
                  <a:pt x="3713962" y="207755"/>
                </a:lnTo>
                <a:lnTo>
                  <a:pt x="3714711" y="226313"/>
                </a:lnTo>
                <a:lnTo>
                  <a:pt x="3714711" y="1131189"/>
                </a:lnTo>
                <a:lnTo>
                  <a:pt x="3713962" y="1149746"/>
                </a:lnTo>
                <a:lnTo>
                  <a:pt x="3711752" y="1167889"/>
                </a:lnTo>
                <a:lnTo>
                  <a:pt x="3708141" y="1185560"/>
                </a:lnTo>
                <a:lnTo>
                  <a:pt x="3703185" y="1202700"/>
                </a:lnTo>
                <a:lnTo>
                  <a:pt x="3696943" y="1219251"/>
                </a:lnTo>
                <a:lnTo>
                  <a:pt x="3689474" y="1235156"/>
                </a:lnTo>
                <a:lnTo>
                  <a:pt x="3680835" y="1250356"/>
                </a:lnTo>
                <a:lnTo>
                  <a:pt x="3671084" y="1264792"/>
                </a:lnTo>
                <a:lnTo>
                  <a:pt x="3660280" y="1278408"/>
                </a:lnTo>
                <a:lnTo>
                  <a:pt x="3648481" y="1291145"/>
                </a:lnTo>
                <a:lnTo>
                  <a:pt x="3635744" y="1302944"/>
                </a:lnTo>
                <a:lnTo>
                  <a:pt x="3622128" y="1313748"/>
                </a:lnTo>
                <a:lnTo>
                  <a:pt x="3607692" y="1323499"/>
                </a:lnTo>
                <a:lnTo>
                  <a:pt x="3592492" y="1332138"/>
                </a:lnTo>
                <a:lnTo>
                  <a:pt x="3576587" y="1339607"/>
                </a:lnTo>
                <a:lnTo>
                  <a:pt x="3560036" y="1345849"/>
                </a:lnTo>
                <a:lnTo>
                  <a:pt x="3542895" y="1350805"/>
                </a:lnTo>
                <a:lnTo>
                  <a:pt x="3525225" y="1354416"/>
                </a:lnTo>
                <a:lnTo>
                  <a:pt x="3507082" y="1356626"/>
                </a:lnTo>
                <a:lnTo>
                  <a:pt x="3488524" y="1357376"/>
                </a:lnTo>
                <a:lnTo>
                  <a:pt x="226225" y="1357376"/>
                </a:lnTo>
                <a:lnTo>
                  <a:pt x="207670" y="1356626"/>
                </a:lnTo>
                <a:lnTo>
                  <a:pt x="189529" y="1354416"/>
                </a:lnTo>
                <a:lnTo>
                  <a:pt x="171859" y="1350805"/>
                </a:lnTo>
                <a:lnTo>
                  <a:pt x="154719" y="1345849"/>
                </a:lnTo>
                <a:lnTo>
                  <a:pt x="138167" y="1339607"/>
                </a:lnTo>
                <a:lnTo>
                  <a:pt x="122260" y="1332138"/>
                </a:lnTo>
                <a:lnTo>
                  <a:pt x="107058" y="1323499"/>
                </a:lnTo>
                <a:lnTo>
                  <a:pt x="92618" y="1313748"/>
                </a:lnTo>
                <a:lnTo>
                  <a:pt x="78999" y="1302944"/>
                </a:lnTo>
                <a:lnTo>
                  <a:pt x="66259" y="1291145"/>
                </a:lnTo>
                <a:lnTo>
                  <a:pt x="54455" y="1278408"/>
                </a:lnTo>
                <a:lnTo>
                  <a:pt x="43647" y="1264792"/>
                </a:lnTo>
                <a:lnTo>
                  <a:pt x="33893" y="1250356"/>
                </a:lnTo>
                <a:lnTo>
                  <a:pt x="25250" y="1235156"/>
                </a:lnTo>
                <a:lnTo>
                  <a:pt x="17777" y="1219251"/>
                </a:lnTo>
                <a:lnTo>
                  <a:pt x="11532" y="1202700"/>
                </a:lnTo>
                <a:lnTo>
                  <a:pt x="6574" y="1185560"/>
                </a:lnTo>
                <a:lnTo>
                  <a:pt x="2960" y="1167889"/>
                </a:lnTo>
                <a:lnTo>
                  <a:pt x="749" y="1149746"/>
                </a:lnTo>
                <a:lnTo>
                  <a:pt x="0" y="1131189"/>
                </a:lnTo>
                <a:lnTo>
                  <a:pt x="0" y="2263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572000" y="2571750"/>
            <a:ext cx="3714750" cy="1357376"/>
          </a:xfrm>
          <a:custGeom>
            <a:avLst/>
            <a:gdLst/>
            <a:ahLst/>
            <a:cxnLst/>
            <a:rect l="l" t="t" r="r" b="b"/>
            <a:pathLst>
              <a:path w="3714750" h="1357376">
                <a:moveTo>
                  <a:pt x="0" y="226187"/>
                </a:moveTo>
                <a:lnTo>
                  <a:pt x="0" y="1131062"/>
                </a:lnTo>
                <a:lnTo>
                  <a:pt x="750" y="1149620"/>
                </a:lnTo>
                <a:lnTo>
                  <a:pt x="11538" y="1202586"/>
                </a:lnTo>
                <a:lnTo>
                  <a:pt x="33906" y="1250264"/>
                </a:lnTo>
                <a:lnTo>
                  <a:pt x="66278" y="1291082"/>
                </a:lnTo>
                <a:lnTo>
                  <a:pt x="107076" y="1323463"/>
                </a:lnTo>
                <a:lnTo>
                  <a:pt x="154724" y="1345836"/>
                </a:lnTo>
                <a:lnTo>
                  <a:pt x="207646" y="1356625"/>
                </a:lnTo>
                <a:lnTo>
                  <a:pt x="226187" y="1357376"/>
                </a:lnTo>
                <a:lnTo>
                  <a:pt x="3488563" y="1357376"/>
                </a:lnTo>
                <a:lnTo>
                  <a:pt x="3542934" y="1350797"/>
                </a:lnTo>
                <a:lnTo>
                  <a:pt x="3592530" y="1332111"/>
                </a:lnTo>
                <a:lnTo>
                  <a:pt x="3635782" y="1302890"/>
                </a:lnTo>
                <a:lnTo>
                  <a:pt x="3671122" y="1264710"/>
                </a:lnTo>
                <a:lnTo>
                  <a:pt x="3696981" y="1219144"/>
                </a:lnTo>
                <a:lnTo>
                  <a:pt x="3711790" y="1167766"/>
                </a:lnTo>
                <a:lnTo>
                  <a:pt x="3714750" y="1131062"/>
                </a:lnTo>
                <a:lnTo>
                  <a:pt x="3714750" y="226187"/>
                </a:lnTo>
                <a:lnTo>
                  <a:pt x="3708179" y="171815"/>
                </a:lnTo>
                <a:lnTo>
                  <a:pt x="3689512" y="122219"/>
                </a:lnTo>
                <a:lnTo>
                  <a:pt x="3660318" y="78967"/>
                </a:lnTo>
                <a:lnTo>
                  <a:pt x="3622167" y="43627"/>
                </a:lnTo>
                <a:lnTo>
                  <a:pt x="3576625" y="17768"/>
                </a:lnTo>
                <a:lnTo>
                  <a:pt x="3525263" y="2959"/>
                </a:lnTo>
                <a:lnTo>
                  <a:pt x="3488563" y="0"/>
                </a:lnTo>
                <a:lnTo>
                  <a:pt x="226187" y="0"/>
                </a:lnTo>
                <a:lnTo>
                  <a:pt x="171857" y="6570"/>
                </a:lnTo>
                <a:lnTo>
                  <a:pt x="122275" y="25237"/>
                </a:lnTo>
                <a:lnTo>
                  <a:pt x="79019" y="54431"/>
                </a:lnTo>
                <a:lnTo>
                  <a:pt x="43663" y="92582"/>
                </a:lnTo>
                <a:lnTo>
                  <a:pt x="17785" y="138124"/>
                </a:lnTo>
                <a:lnTo>
                  <a:pt x="2962" y="189486"/>
                </a:lnTo>
                <a:lnTo>
                  <a:pt x="0" y="226187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572000" y="2571750"/>
            <a:ext cx="3714750" cy="1357376"/>
          </a:xfrm>
          <a:custGeom>
            <a:avLst/>
            <a:gdLst/>
            <a:ahLst/>
            <a:cxnLst/>
            <a:rect l="l" t="t" r="r" b="b"/>
            <a:pathLst>
              <a:path w="3714750" h="1357376">
                <a:moveTo>
                  <a:pt x="0" y="226187"/>
                </a:moveTo>
                <a:lnTo>
                  <a:pt x="750" y="207629"/>
                </a:lnTo>
                <a:lnTo>
                  <a:pt x="2962" y="189486"/>
                </a:lnTo>
                <a:lnTo>
                  <a:pt x="6578" y="171815"/>
                </a:lnTo>
                <a:lnTo>
                  <a:pt x="11538" y="154675"/>
                </a:lnTo>
                <a:lnTo>
                  <a:pt x="17785" y="138124"/>
                </a:lnTo>
                <a:lnTo>
                  <a:pt x="25261" y="122219"/>
                </a:lnTo>
                <a:lnTo>
                  <a:pt x="33906" y="107019"/>
                </a:lnTo>
                <a:lnTo>
                  <a:pt x="43663" y="92582"/>
                </a:lnTo>
                <a:lnTo>
                  <a:pt x="54473" y="78967"/>
                </a:lnTo>
                <a:lnTo>
                  <a:pt x="66278" y="66230"/>
                </a:lnTo>
                <a:lnTo>
                  <a:pt x="79019" y="54431"/>
                </a:lnTo>
                <a:lnTo>
                  <a:pt x="92637" y="43627"/>
                </a:lnTo>
                <a:lnTo>
                  <a:pt x="107076" y="33876"/>
                </a:lnTo>
                <a:lnTo>
                  <a:pt x="122275" y="25237"/>
                </a:lnTo>
                <a:lnTo>
                  <a:pt x="138177" y="17768"/>
                </a:lnTo>
                <a:lnTo>
                  <a:pt x="154724" y="11526"/>
                </a:lnTo>
                <a:lnTo>
                  <a:pt x="171857" y="6570"/>
                </a:lnTo>
                <a:lnTo>
                  <a:pt x="189517" y="2959"/>
                </a:lnTo>
                <a:lnTo>
                  <a:pt x="207646" y="749"/>
                </a:lnTo>
                <a:lnTo>
                  <a:pt x="226187" y="0"/>
                </a:lnTo>
                <a:lnTo>
                  <a:pt x="3488563" y="0"/>
                </a:lnTo>
                <a:lnTo>
                  <a:pt x="3507120" y="749"/>
                </a:lnTo>
                <a:lnTo>
                  <a:pt x="3525263" y="2959"/>
                </a:lnTo>
                <a:lnTo>
                  <a:pt x="3542934" y="6570"/>
                </a:lnTo>
                <a:lnTo>
                  <a:pt x="3560074" y="11526"/>
                </a:lnTo>
                <a:lnTo>
                  <a:pt x="3576625" y="17768"/>
                </a:lnTo>
                <a:lnTo>
                  <a:pt x="3592530" y="25237"/>
                </a:lnTo>
                <a:lnTo>
                  <a:pt x="3607730" y="33876"/>
                </a:lnTo>
                <a:lnTo>
                  <a:pt x="3622167" y="43627"/>
                </a:lnTo>
                <a:lnTo>
                  <a:pt x="3635782" y="54431"/>
                </a:lnTo>
                <a:lnTo>
                  <a:pt x="3648519" y="66230"/>
                </a:lnTo>
                <a:lnTo>
                  <a:pt x="3660318" y="78967"/>
                </a:lnTo>
                <a:lnTo>
                  <a:pt x="3671122" y="92582"/>
                </a:lnTo>
                <a:lnTo>
                  <a:pt x="3680873" y="107019"/>
                </a:lnTo>
                <a:lnTo>
                  <a:pt x="3689512" y="122219"/>
                </a:lnTo>
                <a:lnTo>
                  <a:pt x="3696981" y="138124"/>
                </a:lnTo>
                <a:lnTo>
                  <a:pt x="3703223" y="154675"/>
                </a:lnTo>
                <a:lnTo>
                  <a:pt x="3708179" y="171815"/>
                </a:lnTo>
                <a:lnTo>
                  <a:pt x="3711790" y="189486"/>
                </a:lnTo>
                <a:lnTo>
                  <a:pt x="3714000" y="207629"/>
                </a:lnTo>
                <a:lnTo>
                  <a:pt x="3714750" y="226187"/>
                </a:lnTo>
                <a:lnTo>
                  <a:pt x="3714750" y="1131062"/>
                </a:lnTo>
                <a:lnTo>
                  <a:pt x="3714000" y="1149620"/>
                </a:lnTo>
                <a:lnTo>
                  <a:pt x="3711790" y="1167766"/>
                </a:lnTo>
                <a:lnTo>
                  <a:pt x="3708179" y="1185440"/>
                </a:lnTo>
                <a:lnTo>
                  <a:pt x="3703223" y="1202586"/>
                </a:lnTo>
                <a:lnTo>
                  <a:pt x="3696981" y="1219144"/>
                </a:lnTo>
                <a:lnTo>
                  <a:pt x="3689512" y="1235056"/>
                </a:lnTo>
                <a:lnTo>
                  <a:pt x="3680873" y="1250264"/>
                </a:lnTo>
                <a:lnTo>
                  <a:pt x="3671122" y="1264710"/>
                </a:lnTo>
                <a:lnTo>
                  <a:pt x="3660318" y="1278335"/>
                </a:lnTo>
                <a:lnTo>
                  <a:pt x="3648519" y="1291082"/>
                </a:lnTo>
                <a:lnTo>
                  <a:pt x="3635782" y="1302890"/>
                </a:lnTo>
                <a:lnTo>
                  <a:pt x="3622167" y="1313704"/>
                </a:lnTo>
                <a:lnTo>
                  <a:pt x="3607730" y="1323463"/>
                </a:lnTo>
                <a:lnTo>
                  <a:pt x="3592530" y="1332111"/>
                </a:lnTo>
                <a:lnTo>
                  <a:pt x="3576625" y="1339588"/>
                </a:lnTo>
                <a:lnTo>
                  <a:pt x="3560074" y="1345836"/>
                </a:lnTo>
                <a:lnTo>
                  <a:pt x="3542934" y="1350797"/>
                </a:lnTo>
                <a:lnTo>
                  <a:pt x="3525263" y="1354413"/>
                </a:lnTo>
                <a:lnTo>
                  <a:pt x="3507120" y="1356625"/>
                </a:lnTo>
                <a:lnTo>
                  <a:pt x="3488563" y="1357376"/>
                </a:lnTo>
                <a:lnTo>
                  <a:pt x="226187" y="1357376"/>
                </a:lnTo>
                <a:lnTo>
                  <a:pt x="207646" y="1356625"/>
                </a:lnTo>
                <a:lnTo>
                  <a:pt x="189517" y="1354413"/>
                </a:lnTo>
                <a:lnTo>
                  <a:pt x="171857" y="1350797"/>
                </a:lnTo>
                <a:lnTo>
                  <a:pt x="154724" y="1345836"/>
                </a:lnTo>
                <a:lnTo>
                  <a:pt x="138177" y="1339588"/>
                </a:lnTo>
                <a:lnTo>
                  <a:pt x="122275" y="1332111"/>
                </a:lnTo>
                <a:lnTo>
                  <a:pt x="107076" y="1323463"/>
                </a:lnTo>
                <a:lnTo>
                  <a:pt x="92637" y="1313704"/>
                </a:lnTo>
                <a:lnTo>
                  <a:pt x="79019" y="1302890"/>
                </a:lnTo>
                <a:lnTo>
                  <a:pt x="66278" y="1291082"/>
                </a:lnTo>
                <a:lnTo>
                  <a:pt x="54473" y="1278335"/>
                </a:lnTo>
                <a:lnTo>
                  <a:pt x="43663" y="1264710"/>
                </a:lnTo>
                <a:lnTo>
                  <a:pt x="33906" y="1250264"/>
                </a:lnTo>
                <a:lnTo>
                  <a:pt x="25261" y="1235056"/>
                </a:lnTo>
                <a:lnTo>
                  <a:pt x="17785" y="1219144"/>
                </a:lnTo>
                <a:lnTo>
                  <a:pt x="11538" y="1202586"/>
                </a:lnTo>
                <a:lnTo>
                  <a:pt x="6578" y="1185440"/>
                </a:lnTo>
                <a:lnTo>
                  <a:pt x="2962" y="1167766"/>
                </a:lnTo>
                <a:lnTo>
                  <a:pt x="750" y="1149620"/>
                </a:lnTo>
                <a:lnTo>
                  <a:pt x="0" y="1131062"/>
                </a:lnTo>
                <a:lnTo>
                  <a:pt x="0" y="226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5724" y="4357738"/>
            <a:ext cx="3643376" cy="1000137"/>
          </a:xfrm>
          <a:custGeom>
            <a:avLst/>
            <a:gdLst/>
            <a:ahLst/>
            <a:cxnLst/>
            <a:rect l="l" t="t" r="r" b="b"/>
            <a:pathLst>
              <a:path w="3643376" h="1000137">
                <a:moveTo>
                  <a:pt x="0" y="1000137"/>
                </a:moveTo>
                <a:lnTo>
                  <a:pt x="3643376" y="1000137"/>
                </a:lnTo>
                <a:lnTo>
                  <a:pt x="3643376" y="0"/>
                </a:lnTo>
                <a:lnTo>
                  <a:pt x="0" y="0"/>
                </a:lnTo>
                <a:lnTo>
                  <a:pt x="0" y="1000137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5724" y="4357738"/>
            <a:ext cx="3643376" cy="1000137"/>
          </a:xfrm>
          <a:custGeom>
            <a:avLst/>
            <a:gdLst/>
            <a:ahLst/>
            <a:cxnLst/>
            <a:rect l="l" t="t" r="r" b="b"/>
            <a:pathLst>
              <a:path w="3643376" h="1000137">
                <a:moveTo>
                  <a:pt x="0" y="1000137"/>
                </a:moveTo>
                <a:lnTo>
                  <a:pt x="3643376" y="1000137"/>
                </a:lnTo>
                <a:lnTo>
                  <a:pt x="3643376" y="0"/>
                </a:lnTo>
                <a:lnTo>
                  <a:pt x="0" y="0"/>
                </a:lnTo>
                <a:lnTo>
                  <a:pt x="0" y="10001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714875" y="4286237"/>
            <a:ext cx="3643376" cy="1000137"/>
          </a:xfrm>
          <a:custGeom>
            <a:avLst/>
            <a:gdLst/>
            <a:ahLst/>
            <a:cxnLst/>
            <a:rect l="l" t="t" r="r" b="b"/>
            <a:pathLst>
              <a:path w="3643376" h="1000137">
                <a:moveTo>
                  <a:pt x="0" y="1000137"/>
                </a:moveTo>
                <a:lnTo>
                  <a:pt x="3643376" y="1000137"/>
                </a:lnTo>
                <a:lnTo>
                  <a:pt x="3643376" y="0"/>
                </a:lnTo>
                <a:lnTo>
                  <a:pt x="0" y="0"/>
                </a:lnTo>
                <a:lnTo>
                  <a:pt x="0" y="1000137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14875" y="4286237"/>
            <a:ext cx="3643376" cy="1000137"/>
          </a:xfrm>
          <a:custGeom>
            <a:avLst/>
            <a:gdLst/>
            <a:ahLst/>
            <a:cxnLst/>
            <a:rect l="l" t="t" r="r" b="b"/>
            <a:pathLst>
              <a:path w="3643376" h="1000137">
                <a:moveTo>
                  <a:pt x="0" y="1000137"/>
                </a:moveTo>
                <a:lnTo>
                  <a:pt x="3643376" y="1000137"/>
                </a:lnTo>
                <a:lnTo>
                  <a:pt x="3643376" y="0"/>
                </a:lnTo>
                <a:lnTo>
                  <a:pt x="0" y="0"/>
                </a:lnTo>
                <a:lnTo>
                  <a:pt x="0" y="10001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8599" y="5643575"/>
            <a:ext cx="3643376" cy="1000137"/>
          </a:xfrm>
          <a:custGeom>
            <a:avLst/>
            <a:gdLst/>
            <a:ahLst/>
            <a:cxnLst/>
            <a:rect l="l" t="t" r="r" b="b"/>
            <a:pathLst>
              <a:path w="3643376" h="1000137">
                <a:moveTo>
                  <a:pt x="0" y="1000137"/>
                </a:moveTo>
                <a:lnTo>
                  <a:pt x="3643376" y="1000137"/>
                </a:lnTo>
                <a:lnTo>
                  <a:pt x="3643376" y="0"/>
                </a:lnTo>
                <a:lnTo>
                  <a:pt x="0" y="0"/>
                </a:lnTo>
                <a:lnTo>
                  <a:pt x="0" y="1000137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8599" y="5643575"/>
            <a:ext cx="3643376" cy="1000137"/>
          </a:xfrm>
          <a:custGeom>
            <a:avLst/>
            <a:gdLst/>
            <a:ahLst/>
            <a:cxnLst/>
            <a:rect l="l" t="t" r="r" b="b"/>
            <a:pathLst>
              <a:path w="3643376" h="1000137">
                <a:moveTo>
                  <a:pt x="0" y="1000137"/>
                </a:moveTo>
                <a:lnTo>
                  <a:pt x="3643376" y="1000137"/>
                </a:lnTo>
                <a:lnTo>
                  <a:pt x="3643376" y="0"/>
                </a:lnTo>
                <a:lnTo>
                  <a:pt x="0" y="0"/>
                </a:lnTo>
                <a:lnTo>
                  <a:pt x="0" y="10001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14875" y="5643575"/>
            <a:ext cx="3643376" cy="1000137"/>
          </a:xfrm>
          <a:custGeom>
            <a:avLst/>
            <a:gdLst/>
            <a:ahLst/>
            <a:cxnLst/>
            <a:rect l="l" t="t" r="r" b="b"/>
            <a:pathLst>
              <a:path w="3643376" h="1000137">
                <a:moveTo>
                  <a:pt x="0" y="1000137"/>
                </a:moveTo>
                <a:lnTo>
                  <a:pt x="3643376" y="1000137"/>
                </a:lnTo>
                <a:lnTo>
                  <a:pt x="3643376" y="0"/>
                </a:lnTo>
                <a:lnTo>
                  <a:pt x="0" y="0"/>
                </a:lnTo>
                <a:lnTo>
                  <a:pt x="0" y="1000137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14875" y="5643575"/>
            <a:ext cx="3643376" cy="1000137"/>
          </a:xfrm>
          <a:custGeom>
            <a:avLst/>
            <a:gdLst/>
            <a:ahLst/>
            <a:cxnLst/>
            <a:rect l="l" t="t" r="r" b="b"/>
            <a:pathLst>
              <a:path w="3643376" h="1000137">
                <a:moveTo>
                  <a:pt x="0" y="1000137"/>
                </a:moveTo>
                <a:lnTo>
                  <a:pt x="3643376" y="1000137"/>
                </a:lnTo>
                <a:lnTo>
                  <a:pt x="3643376" y="0"/>
                </a:lnTo>
                <a:lnTo>
                  <a:pt x="0" y="0"/>
                </a:lnTo>
                <a:lnTo>
                  <a:pt x="0" y="10001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138678" y="379095"/>
            <a:ext cx="294448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MOD</a:t>
            </a:r>
            <a:r>
              <a:rPr sz="6000" spc="9" baseline="3413" dirty="0" smtClean="0">
                <a:latin typeface="Calibri"/>
                <a:cs typeface="Calibri"/>
              </a:rPr>
              <a:t>E</a:t>
            </a:r>
            <a:r>
              <a:rPr sz="6000" spc="0" baseline="3413" dirty="0" smtClean="0">
                <a:latin typeface="Calibri"/>
                <a:cs typeface="Calibri"/>
              </a:rPr>
              <a:t>LLI…</a:t>
            </a:r>
            <a:r>
              <a:rPr sz="6000" spc="4" baseline="3413" dirty="0" smtClean="0">
                <a:latin typeface="Calibri"/>
                <a:cs typeface="Calibri"/>
              </a:rPr>
              <a:t>…</a:t>
            </a:r>
            <a:r>
              <a:rPr sz="6000" spc="0" baseline="3413" dirty="0" smtClean="0">
                <a:latin typeface="Calibri"/>
                <a:cs typeface="Calibri"/>
              </a:rPr>
              <a:t>..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6096" y="1434084"/>
            <a:ext cx="2549628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M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-39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 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94" baseline="3034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AZIONE</a:t>
            </a:r>
            <a:endParaRPr sz="1800">
              <a:latin typeface="Calibri"/>
              <a:cs typeface="Calibri"/>
            </a:endParaRPr>
          </a:p>
          <a:p>
            <a:pPr marL="598500" marR="614706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AL</a:t>
            </a:r>
            <a:r>
              <a:rPr sz="2700" b="1" spc="-139" baseline="1517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’IN</a:t>
            </a:r>
            <a:r>
              <a:rPr sz="2700" b="1" spc="-89" baseline="1517" dirty="0" smtClean="0">
                <a:solidFill>
                  <a:srgbClr val="252525"/>
                </a:solidFill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AN</a:t>
            </a:r>
            <a:r>
              <a:rPr sz="2700" b="1" spc="4" baseline="1517" dirty="0" smtClean="0">
                <a:solidFill>
                  <a:srgbClr val="252525"/>
                </a:solidFill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IA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0183" y="1434084"/>
            <a:ext cx="2549932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M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-39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 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94" baseline="3034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AZIONE</a:t>
            </a:r>
            <a:endParaRPr sz="1800">
              <a:latin typeface="Calibri"/>
              <a:cs typeface="Calibri"/>
            </a:endParaRPr>
          </a:p>
          <a:p>
            <a:pPr marL="510159" marR="528354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PRIMA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IA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( 1</a:t>
            </a:r>
            <a:r>
              <a:rPr sz="2700" b="1" spc="4" baseline="1517" dirty="0" smtClean="0">
                <a:solidFill>
                  <a:srgbClr val="252525"/>
                </a:solidFill>
                <a:latin typeface="Calibri"/>
                <a:cs typeface="Calibri"/>
              </a:rPr>
              <a:t>^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63058" y="2868676"/>
            <a:ext cx="2549678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M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-39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 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94" baseline="3034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AZIONE</a:t>
            </a:r>
            <a:endParaRPr sz="1800">
              <a:latin typeface="Calibri"/>
              <a:cs typeface="Calibri"/>
            </a:endParaRPr>
          </a:p>
          <a:p>
            <a:pPr marL="443102" marR="460502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4^/5^ PRIMA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IA</a:t>
            </a:r>
            <a:endParaRPr sz="1800">
              <a:latin typeface="Calibri"/>
              <a:cs typeface="Calibri"/>
            </a:endParaRPr>
          </a:p>
          <a:p>
            <a:pPr marL="613790" marR="629069" algn="ctr">
              <a:lnSpc>
                <a:spcPts val="2160"/>
              </a:lnSpc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r>
              <a:rPr sz="2700" b="1" spc="-25" baseline="1517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14" baseline="1517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ON</a:t>
            </a:r>
            <a:r>
              <a:rPr sz="2700" b="1" spc="-34" baseline="1517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ARIA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4468" y="3077235"/>
            <a:ext cx="2550123" cy="5285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M</a:t>
            </a:r>
            <a:r>
              <a:rPr sz="2700" b="1" spc="-9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DE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-4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 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100" baseline="3034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AZI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NE</a:t>
            </a:r>
            <a:endParaRPr sz="1800">
              <a:latin typeface="Calibri"/>
              <a:cs typeface="Calibri"/>
            </a:endParaRPr>
          </a:p>
          <a:p>
            <a:pPr marL="444957" marR="460717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PRIMA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IA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2^/3^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44600" y="4750816"/>
            <a:ext cx="176053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AP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P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EN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IMEN</a:t>
            </a:r>
            <a:r>
              <a:rPr sz="2700" b="1" spc="-54" baseline="3034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4875" y="5643575"/>
            <a:ext cx="3643376" cy="1000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438658" marR="395350" indent="149351">
              <a:lnSpc>
                <a:spcPts val="2160"/>
              </a:lnSpc>
              <a:spcBef>
                <a:spcPts val="1108"/>
              </a:spcBef>
            </a:pP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ICHI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r>
              <a:rPr sz="1800" b="1" spc="-150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25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,</a:t>
            </a:r>
            <a:r>
              <a:rPr sz="1800" b="1" spc="-29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PER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 G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ENI</a:t>
            </a:r>
            <a:r>
              <a:rPr sz="1800" b="1" spc="-50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I, 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ASCIO</a:t>
            </a:r>
            <a:r>
              <a:rPr sz="1800" b="1" spc="-19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UMEN</a:t>
            </a:r>
            <a:r>
              <a:rPr sz="1800" b="1" spc="-150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AZIONE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8599" y="5643575"/>
            <a:ext cx="3651345" cy="1000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7969">
              <a:lnSpc>
                <a:spcPts val="700"/>
              </a:lnSpc>
              <a:spcBef>
                <a:spcPts val="38"/>
              </a:spcBef>
            </a:pPr>
            <a:endParaRPr sz="700" dirty="0"/>
          </a:p>
          <a:p>
            <a:pPr marL="279450" marR="240971" indent="-4571">
              <a:lnSpc>
                <a:spcPts val="2160"/>
              </a:lnSpc>
              <a:spcBef>
                <a:spcPts val="1108"/>
              </a:spcBef>
            </a:pP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AZIONE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SUL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1800" b="1" spc="9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IFFI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-139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-150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-84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’ 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DI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AP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P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EN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IMEN</a:t>
            </a:r>
            <a:r>
              <a:rPr sz="1800" b="1" spc="-54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PER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G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ENI</a:t>
            </a:r>
            <a:r>
              <a:rPr sz="1800" b="1" spc="-50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5724" y="4357738"/>
            <a:ext cx="3643376" cy="1000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21"/>
              </a:spcBef>
            </a:pPr>
            <a:endParaRPr sz="650"/>
          </a:p>
          <a:p>
            <a:pPr marL="239579" marR="239873" algn="ctr">
              <a:lnSpc>
                <a:spcPct val="101725"/>
              </a:lnSpc>
            </a:pP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AZI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NE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SU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LL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1800" b="1" spc="9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DIFFI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-139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-150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-84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’ 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DI</a:t>
            </a:r>
            <a:endParaRPr sz="1800">
              <a:latin typeface="Calibri"/>
              <a:cs typeface="Calibri"/>
            </a:endParaRPr>
          </a:p>
          <a:p>
            <a:pPr marL="872361" marR="873632" algn="ctr">
              <a:lnSpc>
                <a:spcPct val="101725"/>
              </a:lnSpc>
              <a:spcBef>
                <a:spcPts val="2122"/>
              </a:spcBef>
            </a:pP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IN</a:t>
            </a:r>
            <a:r>
              <a:rPr sz="1800" b="1" spc="-89" dirty="0" smtClean="0">
                <a:solidFill>
                  <a:srgbClr val="252525"/>
                </a:solidFill>
                <a:latin typeface="Calibri"/>
                <a:cs typeface="Calibri"/>
              </a:rPr>
              <a:t>F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AN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Z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IA</a:t>
            </a:r>
            <a:r>
              <a:rPr sz="1800" b="1" spc="-3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PER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ULSS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714875" y="4286237"/>
            <a:ext cx="3643376" cy="10001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7"/>
              </a:spcBef>
            </a:pPr>
            <a:endParaRPr sz="650"/>
          </a:p>
          <a:p>
            <a:pPr marL="230277" marR="230503" indent="1693" algn="ctr">
              <a:lnSpc>
                <a:spcPct val="100097"/>
              </a:lnSpc>
            </a:pP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AZIONE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SUL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1800" b="1" spc="9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IFFI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-139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-150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-84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’ 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DI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AP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P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EN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IMEN</a:t>
            </a:r>
            <a:r>
              <a:rPr sz="1800" b="1" spc="-54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-14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PRIMA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IA PER U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SS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571474" y="1571625"/>
            <a:ext cx="2143150" cy="1214374"/>
          </a:xfrm>
          <a:custGeom>
            <a:avLst/>
            <a:gdLst/>
            <a:ahLst/>
            <a:cxnLst/>
            <a:rect l="l" t="t" r="r" b="b"/>
            <a:pathLst>
              <a:path w="2143150" h="1214374">
                <a:moveTo>
                  <a:pt x="0" y="202437"/>
                </a:moveTo>
                <a:lnTo>
                  <a:pt x="0" y="1012063"/>
                </a:lnTo>
                <a:lnTo>
                  <a:pt x="670" y="1028659"/>
                </a:lnTo>
                <a:lnTo>
                  <a:pt x="10318" y="1076019"/>
                </a:lnTo>
                <a:lnTo>
                  <a:pt x="30323" y="1118643"/>
                </a:lnTo>
                <a:lnTo>
                  <a:pt x="59282" y="1155128"/>
                </a:lnTo>
                <a:lnTo>
                  <a:pt x="95786" y="1184069"/>
                </a:lnTo>
                <a:lnTo>
                  <a:pt x="138431" y="1204062"/>
                </a:lnTo>
                <a:lnTo>
                  <a:pt x="185810" y="1213703"/>
                </a:lnTo>
                <a:lnTo>
                  <a:pt x="202412" y="1214374"/>
                </a:lnTo>
                <a:lnTo>
                  <a:pt x="1940712" y="1214374"/>
                </a:lnTo>
                <a:lnTo>
                  <a:pt x="1989346" y="1208495"/>
                </a:lnTo>
                <a:lnTo>
                  <a:pt x="2033725" y="1191797"/>
                </a:lnTo>
                <a:lnTo>
                  <a:pt x="2072439" y="1165683"/>
                </a:lnTo>
                <a:lnTo>
                  <a:pt x="2104079" y="1131556"/>
                </a:lnTo>
                <a:lnTo>
                  <a:pt x="2127235" y="1090822"/>
                </a:lnTo>
                <a:lnTo>
                  <a:pt x="2140499" y="1044885"/>
                </a:lnTo>
                <a:lnTo>
                  <a:pt x="2143150" y="1012063"/>
                </a:lnTo>
                <a:lnTo>
                  <a:pt x="2143150" y="202437"/>
                </a:lnTo>
                <a:lnTo>
                  <a:pt x="2137264" y="153762"/>
                </a:lnTo>
                <a:lnTo>
                  <a:pt x="2120546" y="109369"/>
                </a:lnTo>
                <a:lnTo>
                  <a:pt x="2094405" y="70659"/>
                </a:lnTo>
                <a:lnTo>
                  <a:pt x="2060250" y="39034"/>
                </a:lnTo>
                <a:lnTo>
                  <a:pt x="2019492" y="15896"/>
                </a:lnTo>
                <a:lnTo>
                  <a:pt x="1973538" y="2647"/>
                </a:lnTo>
                <a:lnTo>
                  <a:pt x="1940712" y="0"/>
                </a:lnTo>
                <a:lnTo>
                  <a:pt x="202412" y="0"/>
                </a:lnTo>
                <a:lnTo>
                  <a:pt x="153767" y="5878"/>
                </a:lnTo>
                <a:lnTo>
                  <a:pt x="109388" y="22579"/>
                </a:lnTo>
                <a:lnTo>
                  <a:pt x="70681" y="48702"/>
                </a:lnTo>
                <a:lnTo>
                  <a:pt x="39051" y="82844"/>
                </a:lnTo>
                <a:lnTo>
                  <a:pt x="15905" y="123604"/>
                </a:lnTo>
                <a:lnTo>
                  <a:pt x="2649" y="169581"/>
                </a:lnTo>
                <a:lnTo>
                  <a:pt x="0" y="202437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71474" y="1571625"/>
            <a:ext cx="2143150" cy="1214374"/>
          </a:xfrm>
          <a:custGeom>
            <a:avLst/>
            <a:gdLst/>
            <a:ahLst/>
            <a:cxnLst/>
            <a:rect l="l" t="t" r="r" b="b"/>
            <a:pathLst>
              <a:path w="2143150" h="1214374">
                <a:moveTo>
                  <a:pt x="0" y="202437"/>
                </a:moveTo>
                <a:lnTo>
                  <a:pt x="670" y="185823"/>
                </a:lnTo>
                <a:lnTo>
                  <a:pt x="2649" y="169581"/>
                </a:lnTo>
                <a:lnTo>
                  <a:pt x="5882" y="153762"/>
                </a:lnTo>
                <a:lnTo>
                  <a:pt x="10318" y="138419"/>
                </a:lnTo>
                <a:lnTo>
                  <a:pt x="15905" y="123604"/>
                </a:lnTo>
                <a:lnTo>
                  <a:pt x="22591" y="109369"/>
                </a:lnTo>
                <a:lnTo>
                  <a:pt x="30323" y="95765"/>
                </a:lnTo>
                <a:lnTo>
                  <a:pt x="39051" y="82844"/>
                </a:lnTo>
                <a:lnTo>
                  <a:pt x="48721" y="70659"/>
                </a:lnTo>
                <a:lnTo>
                  <a:pt x="59282" y="59261"/>
                </a:lnTo>
                <a:lnTo>
                  <a:pt x="70681" y="48702"/>
                </a:lnTo>
                <a:lnTo>
                  <a:pt x="82866" y="39034"/>
                </a:lnTo>
                <a:lnTo>
                  <a:pt x="95786" y="30309"/>
                </a:lnTo>
                <a:lnTo>
                  <a:pt x="109388" y="22579"/>
                </a:lnTo>
                <a:lnTo>
                  <a:pt x="123620" y="15896"/>
                </a:lnTo>
                <a:lnTo>
                  <a:pt x="138431" y="10312"/>
                </a:lnTo>
                <a:lnTo>
                  <a:pt x="153767" y="5878"/>
                </a:lnTo>
                <a:lnTo>
                  <a:pt x="169578" y="2647"/>
                </a:lnTo>
                <a:lnTo>
                  <a:pt x="185810" y="670"/>
                </a:lnTo>
                <a:lnTo>
                  <a:pt x="202412" y="0"/>
                </a:lnTo>
                <a:lnTo>
                  <a:pt x="1940712" y="0"/>
                </a:lnTo>
                <a:lnTo>
                  <a:pt x="1957309" y="670"/>
                </a:lnTo>
                <a:lnTo>
                  <a:pt x="1973538" y="2647"/>
                </a:lnTo>
                <a:lnTo>
                  <a:pt x="1989346" y="5878"/>
                </a:lnTo>
                <a:lnTo>
                  <a:pt x="2004681" y="10312"/>
                </a:lnTo>
                <a:lnTo>
                  <a:pt x="2019492" y="15896"/>
                </a:lnTo>
                <a:lnTo>
                  <a:pt x="2033725" y="22579"/>
                </a:lnTo>
                <a:lnTo>
                  <a:pt x="2047328" y="30309"/>
                </a:lnTo>
                <a:lnTo>
                  <a:pt x="2060250" y="39034"/>
                </a:lnTo>
                <a:lnTo>
                  <a:pt x="2072439" y="48702"/>
                </a:lnTo>
                <a:lnTo>
                  <a:pt x="2083841" y="59261"/>
                </a:lnTo>
                <a:lnTo>
                  <a:pt x="2094405" y="70659"/>
                </a:lnTo>
                <a:lnTo>
                  <a:pt x="2104079" y="82844"/>
                </a:lnTo>
                <a:lnTo>
                  <a:pt x="2112810" y="95765"/>
                </a:lnTo>
                <a:lnTo>
                  <a:pt x="2120546" y="109369"/>
                </a:lnTo>
                <a:lnTo>
                  <a:pt x="2127235" y="123604"/>
                </a:lnTo>
                <a:lnTo>
                  <a:pt x="2132825" y="138419"/>
                </a:lnTo>
                <a:lnTo>
                  <a:pt x="2137264" y="153762"/>
                </a:lnTo>
                <a:lnTo>
                  <a:pt x="2140499" y="169581"/>
                </a:lnTo>
                <a:lnTo>
                  <a:pt x="2142479" y="185823"/>
                </a:lnTo>
                <a:lnTo>
                  <a:pt x="2143150" y="202437"/>
                </a:lnTo>
                <a:lnTo>
                  <a:pt x="2143150" y="1012063"/>
                </a:lnTo>
                <a:lnTo>
                  <a:pt x="2142479" y="1028659"/>
                </a:lnTo>
                <a:lnTo>
                  <a:pt x="2140499" y="1044885"/>
                </a:lnTo>
                <a:lnTo>
                  <a:pt x="2137264" y="1060689"/>
                </a:lnTo>
                <a:lnTo>
                  <a:pt x="2132825" y="1076019"/>
                </a:lnTo>
                <a:lnTo>
                  <a:pt x="2127235" y="1090822"/>
                </a:lnTo>
                <a:lnTo>
                  <a:pt x="2120546" y="1105048"/>
                </a:lnTo>
                <a:lnTo>
                  <a:pt x="2112810" y="1118643"/>
                </a:lnTo>
                <a:lnTo>
                  <a:pt x="2104079" y="1131556"/>
                </a:lnTo>
                <a:lnTo>
                  <a:pt x="2094405" y="1143735"/>
                </a:lnTo>
                <a:lnTo>
                  <a:pt x="2083841" y="1155128"/>
                </a:lnTo>
                <a:lnTo>
                  <a:pt x="2072439" y="1165683"/>
                </a:lnTo>
                <a:lnTo>
                  <a:pt x="2060250" y="1175347"/>
                </a:lnTo>
                <a:lnTo>
                  <a:pt x="2047328" y="1184069"/>
                </a:lnTo>
                <a:lnTo>
                  <a:pt x="2033725" y="1191797"/>
                </a:lnTo>
                <a:lnTo>
                  <a:pt x="2019492" y="1198479"/>
                </a:lnTo>
                <a:lnTo>
                  <a:pt x="2004681" y="1204062"/>
                </a:lnTo>
                <a:lnTo>
                  <a:pt x="1989346" y="1208495"/>
                </a:lnTo>
                <a:lnTo>
                  <a:pt x="1973538" y="1211726"/>
                </a:lnTo>
                <a:lnTo>
                  <a:pt x="1957309" y="1213703"/>
                </a:lnTo>
                <a:lnTo>
                  <a:pt x="1940712" y="1214374"/>
                </a:lnTo>
                <a:lnTo>
                  <a:pt x="202412" y="1214374"/>
                </a:lnTo>
                <a:lnTo>
                  <a:pt x="185810" y="1213703"/>
                </a:lnTo>
                <a:lnTo>
                  <a:pt x="169578" y="1211726"/>
                </a:lnTo>
                <a:lnTo>
                  <a:pt x="153767" y="1208495"/>
                </a:lnTo>
                <a:lnTo>
                  <a:pt x="138431" y="1204062"/>
                </a:lnTo>
                <a:lnTo>
                  <a:pt x="123620" y="1198479"/>
                </a:lnTo>
                <a:lnTo>
                  <a:pt x="109388" y="1191797"/>
                </a:lnTo>
                <a:lnTo>
                  <a:pt x="95786" y="1184069"/>
                </a:lnTo>
                <a:lnTo>
                  <a:pt x="82866" y="1175347"/>
                </a:lnTo>
                <a:lnTo>
                  <a:pt x="70681" y="1165683"/>
                </a:lnTo>
                <a:lnTo>
                  <a:pt x="59282" y="1155128"/>
                </a:lnTo>
                <a:lnTo>
                  <a:pt x="48721" y="1143735"/>
                </a:lnTo>
                <a:lnTo>
                  <a:pt x="39051" y="1131556"/>
                </a:lnTo>
                <a:lnTo>
                  <a:pt x="30323" y="1118643"/>
                </a:lnTo>
                <a:lnTo>
                  <a:pt x="22591" y="1105048"/>
                </a:lnTo>
                <a:lnTo>
                  <a:pt x="15905" y="1090822"/>
                </a:lnTo>
                <a:lnTo>
                  <a:pt x="10318" y="1076019"/>
                </a:lnTo>
                <a:lnTo>
                  <a:pt x="5882" y="1060689"/>
                </a:lnTo>
                <a:lnTo>
                  <a:pt x="2649" y="1044885"/>
                </a:lnTo>
                <a:lnTo>
                  <a:pt x="670" y="1028659"/>
                </a:lnTo>
                <a:lnTo>
                  <a:pt x="0" y="1012063"/>
                </a:lnTo>
                <a:lnTo>
                  <a:pt x="0" y="2024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00500" y="1714500"/>
            <a:ext cx="3929126" cy="928624"/>
          </a:xfrm>
          <a:custGeom>
            <a:avLst/>
            <a:gdLst/>
            <a:ahLst/>
            <a:cxnLst/>
            <a:rect l="l" t="t" r="r" b="b"/>
            <a:pathLst>
              <a:path w="3929126" h="928624">
                <a:moveTo>
                  <a:pt x="0" y="154812"/>
                </a:moveTo>
                <a:lnTo>
                  <a:pt x="37" y="777384"/>
                </a:lnTo>
                <a:lnTo>
                  <a:pt x="6967" y="819967"/>
                </a:lnTo>
                <a:lnTo>
                  <a:pt x="24692" y="857788"/>
                </a:lnTo>
                <a:lnTo>
                  <a:pt x="51526" y="889170"/>
                </a:lnTo>
                <a:lnTo>
                  <a:pt x="85787" y="912436"/>
                </a:lnTo>
                <a:lnTo>
                  <a:pt x="125788" y="925909"/>
                </a:lnTo>
                <a:lnTo>
                  <a:pt x="154812" y="928624"/>
                </a:lnTo>
                <a:lnTo>
                  <a:pt x="3777759" y="928586"/>
                </a:lnTo>
                <a:lnTo>
                  <a:pt x="3820354" y="921668"/>
                </a:lnTo>
                <a:lnTo>
                  <a:pt x="3858201" y="903969"/>
                </a:lnTo>
                <a:lnTo>
                  <a:pt x="3889615" y="877167"/>
                </a:lnTo>
                <a:lnTo>
                  <a:pt x="3912912" y="842937"/>
                </a:lnTo>
                <a:lnTo>
                  <a:pt x="3926407" y="802958"/>
                </a:lnTo>
                <a:lnTo>
                  <a:pt x="3929126" y="773938"/>
                </a:lnTo>
                <a:lnTo>
                  <a:pt x="3929086" y="151263"/>
                </a:lnTo>
                <a:lnTo>
                  <a:pt x="3922134" y="108694"/>
                </a:lnTo>
                <a:lnTo>
                  <a:pt x="3904399" y="70872"/>
                </a:lnTo>
                <a:lnTo>
                  <a:pt x="3877565" y="39480"/>
                </a:lnTo>
                <a:lnTo>
                  <a:pt x="3843313" y="16200"/>
                </a:lnTo>
                <a:lnTo>
                  <a:pt x="3803326" y="2716"/>
                </a:lnTo>
                <a:lnTo>
                  <a:pt x="3774313" y="0"/>
                </a:lnTo>
                <a:lnTo>
                  <a:pt x="151263" y="39"/>
                </a:lnTo>
                <a:lnTo>
                  <a:pt x="108694" y="6991"/>
                </a:lnTo>
                <a:lnTo>
                  <a:pt x="70872" y="24726"/>
                </a:lnTo>
                <a:lnTo>
                  <a:pt x="39480" y="51560"/>
                </a:lnTo>
                <a:lnTo>
                  <a:pt x="16200" y="85812"/>
                </a:lnTo>
                <a:lnTo>
                  <a:pt x="2716" y="125799"/>
                </a:lnTo>
                <a:lnTo>
                  <a:pt x="0" y="15481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00500" y="1714500"/>
            <a:ext cx="3929126" cy="928624"/>
          </a:xfrm>
          <a:custGeom>
            <a:avLst/>
            <a:gdLst/>
            <a:ahLst/>
            <a:cxnLst/>
            <a:rect l="l" t="t" r="r" b="b"/>
            <a:pathLst>
              <a:path w="3929126" h="928624">
                <a:moveTo>
                  <a:pt x="0" y="154812"/>
                </a:moveTo>
                <a:lnTo>
                  <a:pt x="689" y="140112"/>
                </a:lnTo>
                <a:lnTo>
                  <a:pt x="2716" y="125799"/>
                </a:lnTo>
                <a:lnTo>
                  <a:pt x="6019" y="111937"/>
                </a:lnTo>
                <a:lnTo>
                  <a:pt x="10534" y="98587"/>
                </a:lnTo>
                <a:lnTo>
                  <a:pt x="16200" y="85812"/>
                </a:lnTo>
                <a:lnTo>
                  <a:pt x="22955" y="73675"/>
                </a:lnTo>
                <a:lnTo>
                  <a:pt x="30736" y="62236"/>
                </a:lnTo>
                <a:lnTo>
                  <a:pt x="39480" y="51560"/>
                </a:lnTo>
                <a:lnTo>
                  <a:pt x="49126" y="41708"/>
                </a:lnTo>
                <a:lnTo>
                  <a:pt x="59610" y="32742"/>
                </a:lnTo>
                <a:lnTo>
                  <a:pt x="70872" y="24726"/>
                </a:lnTo>
                <a:lnTo>
                  <a:pt x="82848" y="17720"/>
                </a:lnTo>
                <a:lnTo>
                  <a:pt x="95476" y="11788"/>
                </a:lnTo>
                <a:lnTo>
                  <a:pt x="108694" y="6991"/>
                </a:lnTo>
                <a:lnTo>
                  <a:pt x="122439" y="3393"/>
                </a:lnTo>
                <a:lnTo>
                  <a:pt x="136650" y="1055"/>
                </a:lnTo>
                <a:lnTo>
                  <a:pt x="151263" y="39"/>
                </a:lnTo>
                <a:lnTo>
                  <a:pt x="154812" y="0"/>
                </a:lnTo>
                <a:lnTo>
                  <a:pt x="3774313" y="0"/>
                </a:lnTo>
                <a:lnTo>
                  <a:pt x="3789013" y="689"/>
                </a:lnTo>
                <a:lnTo>
                  <a:pt x="3803326" y="2716"/>
                </a:lnTo>
                <a:lnTo>
                  <a:pt x="3817188" y="6019"/>
                </a:lnTo>
                <a:lnTo>
                  <a:pt x="3830538" y="10534"/>
                </a:lnTo>
                <a:lnTo>
                  <a:pt x="3843313" y="16200"/>
                </a:lnTo>
                <a:lnTo>
                  <a:pt x="3855450" y="22955"/>
                </a:lnTo>
                <a:lnTo>
                  <a:pt x="3866889" y="30736"/>
                </a:lnTo>
                <a:lnTo>
                  <a:pt x="3877565" y="39480"/>
                </a:lnTo>
                <a:lnTo>
                  <a:pt x="3887417" y="49126"/>
                </a:lnTo>
                <a:lnTo>
                  <a:pt x="3896383" y="59610"/>
                </a:lnTo>
                <a:lnTo>
                  <a:pt x="3904399" y="70872"/>
                </a:lnTo>
                <a:lnTo>
                  <a:pt x="3911405" y="82848"/>
                </a:lnTo>
                <a:lnTo>
                  <a:pt x="3917337" y="95476"/>
                </a:lnTo>
                <a:lnTo>
                  <a:pt x="3922134" y="108694"/>
                </a:lnTo>
                <a:lnTo>
                  <a:pt x="3925732" y="122439"/>
                </a:lnTo>
                <a:lnTo>
                  <a:pt x="3928070" y="136650"/>
                </a:lnTo>
                <a:lnTo>
                  <a:pt x="3929086" y="151263"/>
                </a:lnTo>
                <a:lnTo>
                  <a:pt x="3929126" y="154812"/>
                </a:lnTo>
                <a:lnTo>
                  <a:pt x="3929126" y="773938"/>
                </a:lnTo>
                <a:lnTo>
                  <a:pt x="3928435" y="788643"/>
                </a:lnTo>
                <a:lnTo>
                  <a:pt x="3926407" y="802958"/>
                </a:lnTo>
                <a:lnTo>
                  <a:pt x="3923101" y="816820"/>
                </a:lnTo>
                <a:lnTo>
                  <a:pt x="3918582" y="830167"/>
                </a:lnTo>
                <a:lnTo>
                  <a:pt x="3912912" y="842937"/>
                </a:lnTo>
                <a:lnTo>
                  <a:pt x="3906152" y="855069"/>
                </a:lnTo>
                <a:lnTo>
                  <a:pt x="3898366" y="866500"/>
                </a:lnTo>
                <a:lnTo>
                  <a:pt x="3889615" y="877167"/>
                </a:lnTo>
                <a:lnTo>
                  <a:pt x="3879962" y="887009"/>
                </a:lnTo>
                <a:lnTo>
                  <a:pt x="3869470" y="895964"/>
                </a:lnTo>
                <a:lnTo>
                  <a:pt x="3858201" y="903969"/>
                </a:lnTo>
                <a:lnTo>
                  <a:pt x="3846217" y="910963"/>
                </a:lnTo>
                <a:lnTo>
                  <a:pt x="3833580" y="916883"/>
                </a:lnTo>
                <a:lnTo>
                  <a:pt x="3820354" y="921668"/>
                </a:lnTo>
                <a:lnTo>
                  <a:pt x="3806600" y="925254"/>
                </a:lnTo>
                <a:lnTo>
                  <a:pt x="3792381" y="927581"/>
                </a:lnTo>
                <a:lnTo>
                  <a:pt x="3777759" y="928586"/>
                </a:lnTo>
                <a:lnTo>
                  <a:pt x="3774313" y="928624"/>
                </a:lnTo>
                <a:lnTo>
                  <a:pt x="154812" y="928624"/>
                </a:lnTo>
                <a:lnTo>
                  <a:pt x="140106" y="927935"/>
                </a:lnTo>
                <a:lnTo>
                  <a:pt x="125788" y="925909"/>
                </a:lnTo>
                <a:lnTo>
                  <a:pt x="111920" y="922610"/>
                </a:lnTo>
                <a:lnTo>
                  <a:pt x="98566" y="918098"/>
                </a:lnTo>
                <a:lnTo>
                  <a:pt x="85787" y="912436"/>
                </a:lnTo>
                <a:lnTo>
                  <a:pt x="73646" y="905686"/>
                </a:lnTo>
                <a:lnTo>
                  <a:pt x="62205" y="897909"/>
                </a:lnTo>
                <a:lnTo>
                  <a:pt x="51526" y="889170"/>
                </a:lnTo>
                <a:lnTo>
                  <a:pt x="41673" y="879528"/>
                </a:lnTo>
                <a:lnTo>
                  <a:pt x="32708" y="869047"/>
                </a:lnTo>
                <a:lnTo>
                  <a:pt x="24692" y="857788"/>
                </a:lnTo>
                <a:lnTo>
                  <a:pt x="17688" y="845814"/>
                </a:lnTo>
                <a:lnTo>
                  <a:pt x="11759" y="833186"/>
                </a:lnTo>
                <a:lnTo>
                  <a:pt x="6967" y="819967"/>
                </a:lnTo>
                <a:lnTo>
                  <a:pt x="3374" y="806219"/>
                </a:lnTo>
                <a:lnTo>
                  <a:pt x="1044" y="792004"/>
                </a:lnTo>
                <a:lnTo>
                  <a:pt x="37" y="777384"/>
                </a:lnTo>
                <a:lnTo>
                  <a:pt x="0" y="773938"/>
                </a:lnTo>
                <a:lnTo>
                  <a:pt x="0" y="15481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714625" y="2128647"/>
            <a:ext cx="1285875" cy="103377"/>
          </a:xfrm>
          <a:custGeom>
            <a:avLst/>
            <a:gdLst/>
            <a:ahLst/>
            <a:cxnLst/>
            <a:rect l="l" t="t" r="r" b="b"/>
            <a:pathLst>
              <a:path w="1285875" h="103377">
                <a:moveTo>
                  <a:pt x="1191514" y="99313"/>
                </a:moveTo>
                <a:lnTo>
                  <a:pt x="1193291" y="102362"/>
                </a:lnTo>
                <a:lnTo>
                  <a:pt x="1197228" y="103377"/>
                </a:lnTo>
                <a:lnTo>
                  <a:pt x="1200277" y="101600"/>
                </a:lnTo>
                <a:lnTo>
                  <a:pt x="1285875" y="51815"/>
                </a:lnTo>
                <a:lnTo>
                  <a:pt x="1200403" y="1777"/>
                </a:lnTo>
                <a:lnTo>
                  <a:pt x="1197355" y="0"/>
                </a:lnTo>
                <a:lnTo>
                  <a:pt x="1193419" y="1015"/>
                </a:lnTo>
                <a:lnTo>
                  <a:pt x="1191640" y="4063"/>
                </a:lnTo>
                <a:lnTo>
                  <a:pt x="1189863" y="6985"/>
                </a:lnTo>
                <a:lnTo>
                  <a:pt x="1190878" y="10922"/>
                </a:lnTo>
                <a:lnTo>
                  <a:pt x="1193927" y="12700"/>
                </a:lnTo>
                <a:lnTo>
                  <a:pt x="1249885" y="45435"/>
                </a:lnTo>
                <a:lnTo>
                  <a:pt x="1273302" y="45465"/>
                </a:lnTo>
                <a:lnTo>
                  <a:pt x="1273302" y="58165"/>
                </a:lnTo>
                <a:lnTo>
                  <a:pt x="1249680" y="58135"/>
                </a:lnTo>
                <a:lnTo>
                  <a:pt x="1193800" y="90677"/>
                </a:lnTo>
                <a:lnTo>
                  <a:pt x="1190878" y="92328"/>
                </a:lnTo>
                <a:lnTo>
                  <a:pt x="1189736" y="96265"/>
                </a:lnTo>
                <a:lnTo>
                  <a:pt x="1191514" y="99313"/>
                </a:lnTo>
                <a:close/>
              </a:path>
              <a:path w="1285875" h="103377">
                <a:moveTo>
                  <a:pt x="1273302" y="45465"/>
                </a:moveTo>
                <a:lnTo>
                  <a:pt x="1270127" y="46227"/>
                </a:lnTo>
                <a:lnTo>
                  <a:pt x="1270127" y="57276"/>
                </a:lnTo>
                <a:lnTo>
                  <a:pt x="1260662" y="51739"/>
                </a:lnTo>
                <a:lnTo>
                  <a:pt x="1270127" y="46227"/>
                </a:lnTo>
                <a:lnTo>
                  <a:pt x="1273302" y="45465"/>
                </a:lnTo>
                <a:lnTo>
                  <a:pt x="1249885" y="45435"/>
                </a:lnTo>
                <a:lnTo>
                  <a:pt x="0" y="43814"/>
                </a:lnTo>
                <a:lnTo>
                  <a:pt x="0" y="56514"/>
                </a:lnTo>
                <a:lnTo>
                  <a:pt x="1249680" y="58135"/>
                </a:lnTo>
                <a:lnTo>
                  <a:pt x="1273302" y="58165"/>
                </a:lnTo>
                <a:lnTo>
                  <a:pt x="1273302" y="45465"/>
                </a:lnTo>
                <a:close/>
              </a:path>
              <a:path w="1285875" h="103377">
                <a:moveTo>
                  <a:pt x="1270127" y="46227"/>
                </a:moveTo>
                <a:lnTo>
                  <a:pt x="1260662" y="51739"/>
                </a:lnTo>
                <a:lnTo>
                  <a:pt x="1270127" y="57276"/>
                </a:lnTo>
                <a:lnTo>
                  <a:pt x="1270127" y="4622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71474" y="3429000"/>
            <a:ext cx="2428900" cy="1143000"/>
          </a:xfrm>
          <a:custGeom>
            <a:avLst/>
            <a:gdLst/>
            <a:ahLst/>
            <a:cxnLst/>
            <a:rect l="l" t="t" r="r" b="b"/>
            <a:pathLst>
              <a:path w="2428900" h="1143000">
                <a:moveTo>
                  <a:pt x="0" y="190500"/>
                </a:moveTo>
                <a:lnTo>
                  <a:pt x="0" y="952500"/>
                </a:lnTo>
                <a:lnTo>
                  <a:pt x="631" y="968116"/>
                </a:lnTo>
                <a:lnTo>
                  <a:pt x="9712" y="1012691"/>
                </a:lnTo>
                <a:lnTo>
                  <a:pt x="28542" y="1052823"/>
                </a:lnTo>
                <a:lnTo>
                  <a:pt x="55797" y="1087183"/>
                </a:lnTo>
                <a:lnTo>
                  <a:pt x="90154" y="1114445"/>
                </a:lnTo>
                <a:lnTo>
                  <a:pt x="130288" y="1133282"/>
                </a:lnTo>
                <a:lnTo>
                  <a:pt x="174876" y="1142368"/>
                </a:lnTo>
                <a:lnTo>
                  <a:pt x="190500" y="1143000"/>
                </a:lnTo>
                <a:lnTo>
                  <a:pt x="2238400" y="1143000"/>
                </a:lnTo>
                <a:lnTo>
                  <a:pt x="2284162" y="1137460"/>
                </a:lnTo>
                <a:lnTo>
                  <a:pt x="2325922" y="1121726"/>
                </a:lnTo>
                <a:lnTo>
                  <a:pt x="2362353" y="1097125"/>
                </a:lnTo>
                <a:lnTo>
                  <a:pt x="2392129" y="1064983"/>
                </a:lnTo>
                <a:lnTo>
                  <a:pt x="2413922" y="1026628"/>
                </a:lnTo>
                <a:lnTo>
                  <a:pt x="2426405" y="983386"/>
                </a:lnTo>
                <a:lnTo>
                  <a:pt x="2428900" y="952500"/>
                </a:lnTo>
                <a:lnTo>
                  <a:pt x="2428900" y="190500"/>
                </a:lnTo>
                <a:lnTo>
                  <a:pt x="2423360" y="144738"/>
                </a:lnTo>
                <a:lnTo>
                  <a:pt x="2407626" y="102978"/>
                </a:lnTo>
                <a:lnTo>
                  <a:pt x="2383025" y="66546"/>
                </a:lnTo>
                <a:lnTo>
                  <a:pt x="2350883" y="36771"/>
                </a:lnTo>
                <a:lnTo>
                  <a:pt x="2312528" y="14978"/>
                </a:lnTo>
                <a:lnTo>
                  <a:pt x="2269287" y="2494"/>
                </a:lnTo>
                <a:lnTo>
                  <a:pt x="2238400" y="0"/>
                </a:lnTo>
                <a:lnTo>
                  <a:pt x="190500" y="0"/>
                </a:lnTo>
                <a:lnTo>
                  <a:pt x="144721" y="5539"/>
                </a:lnTo>
                <a:lnTo>
                  <a:pt x="102955" y="21273"/>
                </a:lnTo>
                <a:lnTo>
                  <a:pt x="66526" y="45874"/>
                </a:lnTo>
                <a:lnTo>
                  <a:pt x="36756" y="78016"/>
                </a:lnTo>
                <a:lnTo>
                  <a:pt x="14970" y="116371"/>
                </a:lnTo>
                <a:lnTo>
                  <a:pt x="2493" y="159613"/>
                </a:lnTo>
                <a:lnTo>
                  <a:pt x="0" y="19050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71474" y="3429000"/>
            <a:ext cx="2428900" cy="1143000"/>
          </a:xfrm>
          <a:custGeom>
            <a:avLst/>
            <a:gdLst/>
            <a:ahLst/>
            <a:cxnLst/>
            <a:rect l="l" t="t" r="r" b="b"/>
            <a:pathLst>
              <a:path w="2428900" h="1143000">
                <a:moveTo>
                  <a:pt x="0" y="190500"/>
                </a:moveTo>
                <a:lnTo>
                  <a:pt x="631" y="174883"/>
                </a:lnTo>
                <a:lnTo>
                  <a:pt x="2493" y="159613"/>
                </a:lnTo>
                <a:lnTo>
                  <a:pt x="5536" y="144738"/>
                </a:lnTo>
                <a:lnTo>
                  <a:pt x="9712" y="130308"/>
                </a:lnTo>
                <a:lnTo>
                  <a:pt x="14970" y="116371"/>
                </a:lnTo>
                <a:lnTo>
                  <a:pt x="21263" y="102978"/>
                </a:lnTo>
                <a:lnTo>
                  <a:pt x="28542" y="90176"/>
                </a:lnTo>
                <a:lnTo>
                  <a:pt x="36756" y="78016"/>
                </a:lnTo>
                <a:lnTo>
                  <a:pt x="45857" y="66546"/>
                </a:lnTo>
                <a:lnTo>
                  <a:pt x="55797" y="55816"/>
                </a:lnTo>
                <a:lnTo>
                  <a:pt x="66526" y="45874"/>
                </a:lnTo>
                <a:lnTo>
                  <a:pt x="77994" y="36771"/>
                </a:lnTo>
                <a:lnTo>
                  <a:pt x="90154" y="28554"/>
                </a:lnTo>
                <a:lnTo>
                  <a:pt x="102955" y="21273"/>
                </a:lnTo>
                <a:lnTo>
                  <a:pt x="116350" y="14978"/>
                </a:lnTo>
                <a:lnTo>
                  <a:pt x="130288" y="9717"/>
                </a:lnTo>
                <a:lnTo>
                  <a:pt x="144721" y="5539"/>
                </a:lnTo>
                <a:lnTo>
                  <a:pt x="159600" y="2494"/>
                </a:lnTo>
                <a:lnTo>
                  <a:pt x="174876" y="631"/>
                </a:lnTo>
                <a:lnTo>
                  <a:pt x="190500" y="0"/>
                </a:lnTo>
                <a:lnTo>
                  <a:pt x="2238400" y="0"/>
                </a:lnTo>
                <a:lnTo>
                  <a:pt x="2254017" y="631"/>
                </a:lnTo>
                <a:lnTo>
                  <a:pt x="2269287" y="2494"/>
                </a:lnTo>
                <a:lnTo>
                  <a:pt x="2284162" y="5539"/>
                </a:lnTo>
                <a:lnTo>
                  <a:pt x="2298592" y="9717"/>
                </a:lnTo>
                <a:lnTo>
                  <a:pt x="2312528" y="14978"/>
                </a:lnTo>
                <a:lnTo>
                  <a:pt x="2325922" y="21273"/>
                </a:lnTo>
                <a:lnTo>
                  <a:pt x="2338723" y="28554"/>
                </a:lnTo>
                <a:lnTo>
                  <a:pt x="2350883" y="36771"/>
                </a:lnTo>
                <a:lnTo>
                  <a:pt x="2362353" y="45874"/>
                </a:lnTo>
                <a:lnTo>
                  <a:pt x="2373083" y="55816"/>
                </a:lnTo>
                <a:lnTo>
                  <a:pt x="2383025" y="66546"/>
                </a:lnTo>
                <a:lnTo>
                  <a:pt x="2392129" y="78016"/>
                </a:lnTo>
                <a:lnTo>
                  <a:pt x="2400346" y="90176"/>
                </a:lnTo>
                <a:lnTo>
                  <a:pt x="2407626" y="102978"/>
                </a:lnTo>
                <a:lnTo>
                  <a:pt x="2413922" y="116371"/>
                </a:lnTo>
                <a:lnTo>
                  <a:pt x="2419183" y="130308"/>
                </a:lnTo>
                <a:lnTo>
                  <a:pt x="2423360" y="144738"/>
                </a:lnTo>
                <a:lnTo>
                  <a:pt x="2426405" y="159613"/>
                </a:lnTo>
                <a:lnTo>
                  <a:pt x="2428268" y="174883"/>
                </a:lnTo>
                <a:lnTo>
                  <a:pt x="2428900" y="190500"/>
                </a:lnTo>
                <a:lnTo>
                  <a:pt x="2428900" y="952500"/>
                </a:lnTo>
                <a:lnTo>
                  <a:pt x="2428268" y="968116"/>
                </a:lnTo>
                <a:lnTo>
                  <a:pt x="2426405" y="983386"/>
                </a:lnTo>
                <a:lnTo>
                  <a:pt x="2423360" y="998261"/>
                </a:lnTo>
                <a:lnTo>
                  <a:pt x="2419183" y="1012691"/>
                </a:lnTo>
                <a:lnTo>
                  <a:pt x="2413922" y="1026628"/>
                </a:lnTo>
                <a:lnTo>
                  <a:pt x="2407626" y="1040021"/>
                </a:lnTo>
                <a:lnTo>
                  <a:pt x="2400346" y="1052823"/>
                </a:lnTo>
                <a:lnTo>
                  <a:pt x="2392129" y="1064983"/>
                </a:lnTo>
                <a:lnTo>
                  <a:pt x="2383025" y="1076453"/>
                </a:lnTo>
                <a:lnTo>
                  <a:pt x="2373083" y="1087183"/>
                </a:lnTo>
                <a:lnTo>
                  <a:pt x="2362353" y="1097125"/>
                </a:lnTo>
                <a:lnTo>
                  <a:pt x="2350883" y="1106228"/>
                </a:lnTo>
                <a:lnTo>
                  <a:pt x="2338723" y="1114445"/>
                </a:lnTo>
                <a:lnTo>
                  <a:pt x="2325922" y="1121726"/>
                </a:lnTo>
                <a:lnTo>
                  <a:pt x="2312528" y="1128021"/>
                </a:lnTo>
                <a:lnTo>
                  <a:pt x="2298592" y="1133282"/>
                </a:lnTo>
                <a:lnTo>
                  <a:pt x="2284162" y="1137460"/>
                </a:lnTo>
                <a:lnTo>
                  <a:pt x="2269287" y="1140505"/>
                </a:lnTo>
                <a:lnTo>
                  <a:pt x="2254017" y="1142368"/>
                </a:lnTo>
                <a:lnTo>
                  <a:pt x="2238400" y="1143000"/>
                </a:lnTo>
                <a:lnTo>
                  <a:pt x="190500" y="1143000"/>
                </a:lnTo>
                <a:lnTo>
                  <a:pt x="174876" y="1142368"/>
                </a:lnTo>
                <a:lnTo>
                  <a:pt x="159600" y="1140505"/>
                </a:lnTo>
                <a:lnTo>
                  <a:pt x="144721" y="1137460"/>
                </a:lnTo>
                <a:lnTo>
                  <a:pt x="130288" y="1133282"/>
                </a:lnTo>
                <a:lnTo>
                  <a:pt x="116350" y="1128021"/>
                </a:lnTo>
                <a:lnTo>
                  <a:pt x="102955" y="1121726"/>
                </a:lnTo>
                <a:lnTo>
                  <a:pt x="90154" y="1114445"/>
                </a:lnTo>
                <a:lnTo>
                  <a:pt x="77994" y="1106228"/>
                </a:lnTo>
                <a:lnTo>
                  <a:pt x="66526" y="1097125"/>
                </a:lnTo>
                <a:lnTo>
                  <a:pt x="55797" y="1087183"/>
                </a:lnTo>
                <a:lnTo>
                  <a:pt x="45857" y="1076453"/>
                </a:lnTo>
                <a:lnTo>
                  <a:pt x="36756" y="1064983"/>
                </a:lnTo>
                <a:lnTo>
                  <a:pt x="28542" y="1052823"/>
                </a:lnTo>
                <a:lnTo>
                  <a:pt x="21263" y="1040021"/>
                </a:lnTo>
                <a:lnTo>
                  <a:pt x="14970" y="1026628"/>
                </a:lnTo>
                <a:lnTo>
                  <a:pt x="9712" y="1012691"/>
                </a:lnTo>
                <a:lnTo>
                  <a:pt x="5536" y="998261"/>
                </a:lnTo>
                <a:lnTo>
                  <a:pt x="2493" y="983386"/>
                </a:lnTo>
                <a:lnTo>
                  <a:pt x="631" y="968116"/>
                </a:lnTo>
                <a:lnTo>
                  <a:pt x="0" y="952500"/>
                </a:lnTo>
                <a:lnTo>
                  <a:pt x="0" y="1905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785874" y="2636901"/>
            <a:ext cx="4180331" cy="826515"/>
          </a:xfrm>
          <a:custGeom>
            <a:avLst/>
            <a:gdLst/>
            <a:ahLst/>
            <a:cxnLst/>
            <a:rect l="l" t="t" r="r" b="b"/>
            <a:pathLst>
              <a:path w="4180331" h="826515">
                <a:moveTo>
                  <a:pt x="4180331" y="12573"/>
                </a:moveTo>
                <a:lnTo>
                  <a:pt x="4178046" y="0"/>
                </a:lnTo>
                <a:lnTo>
                  <a:pt x="34097" y="779303"/>
                </a:lnTo>
                <a:lnTo>
                  <a:pt x="14477" y="783844"/>
                </a:lnTo>
                <a:lnTo>
                  <a:pt x="13588" y="796036"/>
                </a:lnTo>
                <a:lnTo>
                  <a:pt x="11302" y="783589"/>
                </a:lnTo>
                <a:lnTo>
                  <a:pt x="74930" y="727201"/>
                </a:lnTo>
                <a:lnTo>
                  <a:pt x="0" y="792099"/>
                </a:lnTo>
                <a:lnTo>
                  <a:pt x="93344" y="825373"/>
                </a:lnTo>
                <a:lnTo>
                  <a:pt x="96646" y="826515"/>
                </a:lnTo>
                <a:lnTo>
                  <a:pt x="100330" y="824864"/>
                </a:lnTo>
                <a:lnTo>
                  <a:pt x="101473" y="821563"/>
                </a:lnTo>
                <a:lnTo>
                  <a:pt x="102615" y="818261"/>
                </a:lnTo>
                <a:lnTo>
                  <a:pt x="100964" y="814577"/>
                </a:lnTo>
                <a:lnTo>
                  <a:pt x="97662" y="813435"/>
                </a:lnTo>
                <a:lnTo>
                  <a:pt x="36592" y="791710"/>
                </a:lnTo>
                <a:lnTo>
                  <a:pt x="16509" y="794512"/>
                </a:lnTo>
                <a:lnTo>
                  <a:pt x="24658" y="787465"/>
                </a:lnTo>
                <a:lnTo>
                  <a:pt x="36592" y="791710"/>
                </a:lnTo>
                <a:lnTo>
                  <a:pt x="4180331" y="12573"/>
                </a:lnTo>
                <a:close/>
              </a:path>
              <a:path w="4180331" h="826515">
                <a:moveTo>
                  <a:pt x="81533" y="725170"/>
                </a:moveTo>
                <a:lnTo>
                  <a:pt x="77596" y="724915"/>
                </a:lnTo>
                <a:lnTo>
                  <a:pt x="74930" y="727201"/>
                </a:lnTo>
                <a:lnTo>
                  <a:pt x="11302" y="783589"/>
                </a:lnTo>
                <a:lnTo>
                  <a:pt x="13588" y="796036"/>
                </a:lnTo>
                <a:lnTo>
                  <a:pt x="14477" y="783844"/>
                </a:lnTo>
                <a:lnTo>
                  <a:pt x="34097" y="779303"/>
                </a:lnTo>
                <a:lnTo>
                  <a:pt x="83184" y="736853"/>
                </a:lnTo>
                <a:lnTo>
                  <a:pt x="85851" y="734568"/>
                </a:lnTo>
                <a:lnTo>
                  <a:pt x="86106" y="730503"/>
                </a:lnTo>
                <a:lnTo>
                  <a:pt x="83819" y="727837"/>
                </a:lnTo>
                <a:lnTo>
                  <a:pt x="81533" y="725170"/>
                </a:lnTo>
                <a:close/>
              </a:path>
              <a:path w="4180331" h="826515">
                <a:moveTo>
                  <a:pt x="16509" y="794512"/>
                </a:moveTo>
                <a:lnTo>
                  <a:pt x="36592" y="791710"/>
                </a:lnTo>
                <a:lnTo>
                  <a:pt x="24658" y="787465"/>
                </a:lnTo>
                <a:lnTo>
                  <a:pt x="16509" y="794512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429000" y="3500501"/>
            <a:ext cx="2428875" cy="1143000"/>
          </a:xfrm>
          <a:custGeom>
            <a:avLst/>
            <a:gdLst/>
            <a:ahLst/>
            <a:cxnLst/>
            <a:rect l="l" t="t" r="r" b="b"/>
            <a:pathLst>
              <a:path w="2428875" h="1143000">
                <a:moveTo>
                  <a:pt x="0" y="190500"/>
                </a:moveTo>
                <a:lnTo>
                  <a:pt x="0" y="952500"/>
                </a:lnTo>
                <a:lnTo>
                  <a:pt x="631" y="968116"/>
                </a:lnTo>
                <a:lnTo>
                  <a:pt x="9717" y="1012691"/>
                </a:lnTo>
                <a:lnTo>
                  <a:pt x="28554" y="1052823"/>
                </a:lnTo>
                <a:lnTo>
                  <a:pt x="55816" y="1087183"/>
                </a:lnTo>
                <a:lnTo>
                  <a:pt x="90176" y="1114445"/>
                </a:lnTo>
                <a:lnTo>
                  <a:pt x="130308" y="1133282"/>
                </a:lnTo>
                <a:lnTo>
                  <a:pt x="174883" y="1142368"/>
                </a:lnTo>
                <a:lnTo>
                  <a:pt x="190500" y="1143000"/>
                </a:lnTo>
                <a:lnTo>
                  <a:pt x="2238375" y="1143000"/>
                </a:lnTo>
                <a:lnTo>
                  <a:pt x="2284136" y="1137460"/>
                </a:lnTo>
                <a:lnTo>
                  <a:pt x="2325896" y="1121726"/>
                </a:lnTo>
                <a:lnTo>
                  <a:pt x="2362328" y="1097125"/>
                </a:lnTo>
                <a:lnTo>
                  <a:pt x="2392103" y="1064983"/>
                </a:lnTo>
                <a:lnTo>
                  <a:pt x="2413896" y="1026628"/>
                </a:lnTo>
                <a:lnTo>
                  <a:pt x="2426380" y="983386"/>
                </a:lnTo>
                <a:lnTo>
                  <a:pt x="2428875" y="952500"/>
                </a:lnTo>
                <a:lnTo>
                  <a:pt x="2428875" y="190500"/>
                </a:lnTo>
                <a:lnTo>
                  <a:pt x="2423335" y="144696"/>
                </a:lnTo>
                <a:lnTo>
                  <a:pt x="2407601" y="102922"/>
                </a:lnTo>
                <a:lnTo>
                  <a:pt x="2383000" y="66494"/>
                </a:lnTo>
                <a:lnTo>
                  <a:pt x="2350858" y="36734"/>
                </a:lnTo>
                <a:lnTo>
                  <a:pt x="2312503" y="14960"/>
                </a:lnTo>
                <a:lnTo>
                  <a:pt x="2269261" y="2491"/>
                </a:lnTo>
                <a:lnTo>
                  <a:pt x="2238375" y="0"/>
                </a:lnTo>
                <a:lnTo>
                  <a:pt x="190500" y="0"/>
                </a:lnTo>
                <a:lnTo>
                  <a:pt x="144738" y="5532"/>
                </a:lnTo>
                <a:lnTo>
                  <a:pt x="102978" y="21249"/>
                </a:lnTo>
                <a:lnTo>
                  <a:pt x="66546" y="45832"/>
                </a:lnTo>
                <a:lnTo>
                  <a:pt x="36771" y="77961"/>
                </a:lnTo>
                <a:lnTo>
                  <a:pt x="14978" y="116318"/>
                </a:lnTo>
                <a:lnTo>
                  <a:pt x="2494" y="159582"/>
                </a:lnTo>
                <a:lnTo>
                  <a:pt x="0" y="190500"/>
                </a:lnTo>
                <a:close/>
              </a:path>
            </a:pathLst>
          </a:custGeom>
          <a:solidFill>
            <a:srgbClr val="B3A1C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429000" y="3500501"/>
            <a:ext cx="2428875" cy="1143000"/>
          </a:xfrm>
          <a:custGeom>
            <a:avLst/>
            <a:gdLst/>
            <a:ahLst/>
            <a:cxnLst/>
            <a:rect l="l" t="t" r="r" b="b"/>
            <a:pathLst>
              <a:path w="2428875" h="1143000">
                <a:moveTo>
                  <a:pt x="0" y="190500"/>
                </a:moveTo>
                <a:lnTo>
                  <a:pt x="631" y="174866"/>
                </a:lnTo>
                <a:lnTo>
                  <a:pt x="2494" y="159582"/>
                </a:lnTo>
                <a:lnTo>
                  <a:pt x="5539" y="144696"/>
                </a:lnTo>
                <a:lnTo>
                  <a:pt x="9717" y="130259"/>
                </a:lnTo>
                <a:lnTo>
                  <a:pt x="14978" y="116318"/>
                </a:lnTo>
                <a:lnTo>
                  <a:pt x="21273" y="102922"/>
                </a:lnTo>
                <a:lnTo>
                  <a:pt x="28554" y="90120"/>
                </a:lnTo>
                <a:lnTo>
                  <a:pt x="36771" y="77961"/>
                </a:lnTo>
                <a:lnTo>
                  <a:pt x="45874" y="66494"/>
                </a:lnTo>
                <a:lnTo>
                  <a:pt x="55816" y="55768"/>
                </a:lnTo>
                <a:lnTo>
                  <a:pt x="66546" y="45832"/>
                </a:lnTo>
                <a:lnTo>
                  <a:pt x="78016" y="36734"/>
                </a:lnTo>
                <a:lnTo>
                  <a:pt x="90176" y="28523"/>
                </a:lnTo>
                <a:lnTo>
                  <a:pt x="102978" y="21249"/>
                </a:lnTo>
                <a:lnTo>
                  <a:pt x="116371" y="14960"/>
                </a:lnTo>
                <a:lnTo>
                  <a:pt x="130308" y="9704"/>
                </a:lnTo>
                <a:lnTo>
                  <a:pt x="144738" y="5532"/>
                </a:lnTo>
                <a:lnTo>
                  <a:pt x="159613" y="2491"/>
                </a:lnTo>
                <a:lnTo>
                  <a:pt x="174883" y="630"/>
                </a:lnTo>
                <a:lnTo>
                  <a:pt x="190500" y="0"/>
                </a:lnTo>
                <a:lnTo>
                  <a:pt x="2238375" y="0"/>
                </a:lnTo>
                <a:lnTo>
                  <a:pt x="2253991" y="630"/>
                </a:lnTo>
                <a:lnTo>
                  <a:pt x="2269261" y="2491"/>
                </a:lnTo>
                <a:lnTo>
                  <a:pt x="2284136" y="5532"/>
                </a:lnTo>
                <a:lnTo>
                  <a:pt x="2298566" y="9704"/>
                </a:lnTo>
                <a:lnTo>
                  <a:pt x="2312503" y="14960"/>
                </a:lnTo>
                <a:lnTo>
                  <a:pt x="2325896" y="21249"/>
                </a:lnTo>
                <a:lnTo>
                  <a:pt x="2338698" y="28523"/>
                </a:lnTo>
                <a:lnTo>
                  <a:pt x="2350858" y="36734"/>
                </a:lnTo>
                <a:lnTo>
                  <a:pt x="2362328" y="45832"/>
                </a:lnTo>
                <a:lnTo>
                  <a:pt x="2373058" y="55768"/>
                </a:lnTo>
                <a:lnTo>
                  <a:pt x="2383000" y="66494"/>
                </a:lnTo>
                <a:lnTo>
                  <a:pt x="2392103" y="77961"/>
                </a:lnTo>
                <a:lnTo>
                  <a:pt x="2400320" y="90120"/>
                </a:lnTo>
                <a:lnTo>
                  <a:pt x="2407601" y="102922"/>
                </a:lnTo>
                <a:lnTo>
                  <a:pt x="2413896" y="116318"/>
                </a:lnTo>
                <a:lnTo>
                  <a:pt x="2419157" y="130259"/>
                </a:lnTo>
                <a:lnTo>
                  <a:pt x="2423335" y="144696"/>
                </a:lnTo>
                <a:lnTo>
                  <a:pt x="2426380" y="159582"/>
                </a:lnTo>
                <a:lnTo>
                  <a:pt x="2428243" y="174866"/>
                </a:lnTo>
                <a:lnTo>
                  <a:pt x="2428875" y="190500"/>
                </a:lnTo>
                <a:lnTo>
                  <a:pt x="2428875" y="952500"/>
                </a:lnTo>
                <a:lnTo>
                  <a:pt x="2428243" y="968116"/>
                </a:lnTo>
                <a:lnTo>
                  <a:pt x="2426380" y="983386"/>
                </a:lnTo>
                <a:lnTo>
                  <a:pt x="2423335" y="998261"/>
                </a:lnTo>
                <a:lnTo>
                  <a:pt x="2419157" y="1012691"/>
                </a:lnTo>
                <a:lnTo>
                  <a:pt x="2413896" y="1026628"/>
                </a:lnTo>
                <a:lnTo>
                  <a:pt x="2407601" y="1040021"/>
                </a:lnTo>
                <a:lnTo>
                  <a:pt x="2400320" y="1052823"/>
                </a:lnTo>
                <a:lnTo>
                  <a:pt x="2392103" y="1064983"/>
                </a:lnTo>
                <a:lnTo>
                  <a:pt x="2383000" y="1076453"/>
                </a:lnTo>
                <a:lnTo>
                  <a:pt x="2373058" y="1087183"/>
                </a:lnTo>
                <a:lnTo>
                  <a:pt x="2362328" y="1097125"/>
                </a:lnTo>
                <a:lnTo>
                  <a:pt x="2350858" y="1106228"/>
                </a:lnTo>
                <a:lnTo>
                  <a:pt x="2338698" y="1114445"/>
                </a:lnTo>
                <a:lnTo>
                  <a:pt x="2325896" y="1121726"/>
                </a:lnTo>
                <a:lnTo>
                  <a:pt x="2312503" y="1128021"/>
                </a:lnTo>
                <a:lnTo>
                  <a:pt x="2298566" y="1133282"/>
                </a:lnTo>
                <a:lnTo>
                  <a:pt x="2284136" y="1137460"/>
                </a:lnTo>
                <a:lnTo>
                  <a:pt x="2269261" y="1140505"/>
                </a:lnTo>
                <a:lnTo>
                  <a:pt x="2253991" y="1142368"/>
                </a:lnTo>
                <a:lnTo>
                  <a:pt x="2238375" y="1143000"/>
                </a:lnTo>
                <a:lnTo>
                  <a:pt x="190500" y="1143000"/>
                </a:lnTo>
                <a:lnTo>
                  <a:pt x="174883" y="1142368"/>
                </a:lnTo>
                <a:lnTo>
                  <a:pt x="159613" y="1140505"/>
                </a:lnTo>
                <a:lnTo>
                  <a:pt x="144738" y="1137460"/>
                </a:lnTo>
                <a:lnTo>
                  <a:pt x="130308" y="1133282"/>
                </a:lnTo>
                <a:lnTo>
                  <a:pt x="116371" y="1128021"/>
                </a:lnTo>
                <a:lnTo>
                  <a:pt x="102978" y="1121726"/>
                </a:lnTo>
                <a:lnTo>
                  <a:pt x="90176" y="1114445"/>
                </a:lnTo>
                <a:lnTo>
                  <a:pt x="78016" y="1106228"/>
                </a:lnTo>
                <a:lnTo>
                  <a:pt x="66546" y="1097125"/>
                </a:lnTo>
                <a:lnTo>
                  <a:pt x="55816" y="1087183"/>
                </a:lnTo>
                <a:lnTo>
                  <a:pt x="45874" y="1076453"/>
                </a:lnTo>
                <a:lnTo>
                  <a:pt x="36771" y="1064983"/>
                </a:lnTo>
                <a:lnTo>
                  <a:pt x="28554" y="1052823"/>
                </a:lnTo>
                <a:lnTo>
                  <a:pt x="21273" y="1040021"/>
                </a:lnTo>
                <a:lnTo>
                  <a:pt x="14978" y="1026628"/>
                </a:lnTo>
                <a:lnTo>
                  <a:pt x="9717" y="1012691"/>
                </a:lnTo>
                <a:lnTo>
                  <a:pt x="5539" y="998261"/>
                </a:lnTo>
                <a:lnTo>
                  <a:pt x="2494" y="983386"/>
                </a:lnTo>
                <a:lnTo>
                  <a:pt x="631" y="968116"/>
                </a:lnTo>
                <a:lnTo>
                  <a:pt x="0" y="952500"/>
                </a:lnTo>
                <a:lnTo>
                  <a:pt x="0" y="1905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643374" y="3407537"/>
            <a:ext cx="105283" cy="862584"/>
          </a:xfrm>
          <a:custGeom>
            <a:avLst/>
            <a:gdLst/>
            <a:ahLst/>
            <a:cxnLst/>
            <a:rect l="l" t="t" r="r" b="b"/>
            <a:pathLst>
              <a:path w="105283" h="862584">
                <a:moveTo>
                  <a:pt x="21132" y="79240"/>
                </a:moveTo>
                <a:lnTo>
                  <a:pt x="10287" y="79755"/>
                </a:lnTo>
                <a:lnTo>
                  <a:pt x="16255" y="88900"/>
                </a:lnTo>
                <a:lnTo>
                  <a:pt x="21132" y="79240"/>
                </a:lnTo>
                <a:close/>
              </a:path>
              <a:path w="105283" h="862584">
                <a:moveTo>
                  <a:pt x="10287" y="79755"/>
                </a:moveTo>
                <a:lnTo>
                  <a:pt x="14097" y="91439"/>
                </a:lnTo>
                <a:lnTo>
                  <a:pt x="33833" y="78636"/>
                </a:lnTo>
                <a:lnTo>
                  <a:pt x="1325117" y="-759078"/>
                </a:lnTo>
                <a:lnTo>
                  <a:pt x="1318260" y="-769620"/>
                </a:lnTo>
                <a:lnTo>
                  <a:pt x="26808" y="67997"/>
                </a:lnTo>
                <a:lnTo>
                  <a:pt x="7112" y="80772"/>
                </a:lnTo>
                <a:lnTo>
                  <a:pt x="0" y="92963"/>
                </a:lnTo>
                <a:lnTo>
                  <a:pt x="99060" y="88264"/>
                </a:lnTo>
                <a:lnTo>
                  <a:pt x="14097" y="91439"/>
                </a:lnTo>
                <a:lnTo>
                  <a:pt x="10287" y="79755"/>
                </a:lnTo>
                <a:lnTo>
                  <a:pt x="21132" y="79240"/>
                </a:lnTo>
                <a:lnTo>
                  <a:pt x="16255" y="88900"/>
                </a:lnTo>
                <a:lnTo>
                  <a:pt x="10287" y="79755"/>
                </a:lnTo>
                <a:close/>
              </a:path>
              <a:path w="105283" h="862584">
                <a:moveTo>
                  <a:pt x="56006" y="10160"/>
                </a:moveTo>
                <a:lnTo>
                  <a:pt x="57658" y="6985"/>
                </a:lnTo>
                <a:lnTo>
                  <a:pt x="56387" y="3175"/>
                </a:lnTo>
                <a:lnTo>
                  <a:pt x="53212" y="1650"/>
                </a:lnTo>
                <a:lnTo>
                  <a:pt x="50037" y="0"/>
                </a:lnTo>
                <a:lnTo>
                  <a:pt x="46227" y="1270"/>
                </a:lnTo>
                <a:lnTo>
                  <a:pt x="44703" y="4445"/>
                </a:lnTo>
                <a:lnTo>
                  <a:pt x="0" y="92963"/>
                </a:lnTo>
                <a:lnTo>
                  <a:pt x="7112" y="80772"/>
                </a:lnTo>
                <a:lnTo>
                  <a:pt x="26808" y="67997"/>
                </a:lnTo>
                <a:lnTo>
                  <a:pt x="56006" y="10160"/>
                </a:lnTo>
                <a:close/>
              </a:path>
              <a:path w="105283" h="862584">
                <a:moveTo>
                  <a:pt x="102488" y="88011"/>
                </a:moveTo>
                <a:lnTo>
                  <a:pt x="105283" y="85089"/>
                </a:lnTo>
                <a:lnTo>
                  <a:pt x="105028" y="81534"/>
                </a:lnTo>
                <a:lnTo>
                  <a:pt x="104901" y="78104"/>
                </a:lnTo>
                <a:lnTo>
                  <a:pt x="101980" y="75311"/>
                </a:lnTo>
                <a:lnTo>
                  <a:pt x="98425" y="75564"/>
                </a:lnTo>
                <a:lnTo>
                  <a:pt x="33833" y="78636"/>
                </a:lnTo>
                <a:lnTo>
                  <a:pt x="14097" y="91439"/>
                </a:lnTo>
                <a:lnTo>
                  <a:pt x="99060" y="88264"/>
                </a:lnTo>
                <a:lnTo>
                  <a:pt x="102488" y="88011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500876" y="3000375"/>
            <a:ext cx="2428875" cy="2143125"/>
          </a:xfrm>
          <a:custGeom>
            <a:avLst/>
            <a:gdLst/>
            <a:ahLst/>
            <a:cxnLst/>
            <a:rect l="l" t="t" r="r" b="b"/>
            <a:pathLst>
              <a:path w="2428875" h="2143125">
                <a:moveTo>
                  <a:pt x="0" y="2143125"/>
                </a:moveTo>
                <a:lnTo>
                  <a:pt x="2428875" y="2143125"/>
                </a:lnTo>
                <a:lnTo>
                  <a:pt x="2428875" y="0"/>
                </a:lnTo>
                <a:lnTo>
                  <a:pt x="0" y="0"/>
                </a:lnTo>
                <a:lnTo>
                  <a:pt x="0" y="2143125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00876" y="3000375"/>
            <a:ext cx="2428875" cy="2143125"/>
          </a:xfrm>
          <a:custGeom>
            <a:avLst/>
            <a:gdLst/>
            <a:ahLst/>
            <a:cxnLst/>
            <a:rect l="l" t="t" r="r" b="b"/>
            <a:pathLst>
              <a:path w="2428875" h="2143125">
                <a:moveTo>
                  <a:pt x="0" y="2143125"/>
                </a:moveTo>
                <a:lnTo>
                  <a:pt x="2428875" y="2143125"/>
                </a:lnTo>
                <a:lnTo>
                  <a:pt x="2428875" y="0"/>
                </a:lnTo>
                <a:lnTo>
                  <a:pt x="0" y="0"/>
                </a:lnTo>
                <a:lnTo>
                  <a:pt x="0" y="21431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857875" y="4021581"/>
            <a:ext cx="643001" cy="103378"/>
          </a:xfrm>
          <a:custGeom>
            <a:avLst/>
            <a:gdLst/>
            <a:ahLst/>
            <a:cxnLst/>
            <a:rect l="l" t="t" r="r" b="b"/>
            <a:pathLst>
              <a:path w="643001" h="103377">
                <a:moveTo>
                  <a:pt x="627252" y="46482"/>
                </a:moveTo>
                <a:lnTo>
                  <a:pt x="617827" y="51939"/>
                </a:lnTo>
                <a:lnTo>
                  <a:pt x="627126" y="57404"/>
                </a:lnTo>
                <a:lnTo>
                  <a:pt x="627252" y="46482"/>
                </a:lnTo>
                <a:close/>
              </a:path>
              <a:path w="643001" h="103377">
                <a:moveTo>
                  <a:pt x="557276" y="101727"/>
                </a:moveTo>
                <a:lnTo>
                  <a:pt x="643001" y="51943"/>
                </a:lnTo>
                <a:lnTo>
                  <a:pt x="630427" y="45593"/>
                </a:lnTo>
                <a:lnTo>
                  <a:pt x="606930" y="45536"/>
                </a:lnTo>
                <a:lnTo>
                  <a:pt x="0" y="44069"/>
                </a:lnTo>
                <a:lnTo>
                  <a:pt x="0" y="56769"/>
                </a:lnTo>
                <a:lnTo>
                  <a:pt x="606952" y="58236"/>
                </a:lnTo>
                <a:lnTo>
                  <a:pt x="630301" y="58293"/>
                </a:lnTo>
                <a:lnTo>
                  <a:pt x="627252" y="46482"/>
                </a:lnTo>
                <a:lnTo>
                  <a:pt x="627126" y="57404"/>
                </a:lnTo>
                <a:lnTo>
                  <a:pt x="617827" y="51939"/>
                </a:lnTo>
                <a:lnTo>
                  <a:pt x="627252" y="46482"/>
                </a:lnTo>
                <a:lnTo>
                  <a:pt x="630301" y="58293"/>
                </a:lnTo>
                <a:lnTo>
                  <a:pt x="557276" y="101727"/>
                </a:lnTo>
                <a:close/>
              </a:path>
              <a:path w="643001" h="103377">
                <a:moveTo>
                  <a:pt x="550545" y="1016"/>
                </a:moveTo>
                <a:lnTo>
                  <a:pt x="548766" y="4064"/>
                </a:lnTo>
                <a:lnTo>
                  <a:pt x="546988" y="7112"/>
                </a:lnTo>
                <a:lnTo>
                  <a:pt x="548004" y="10922"/>
                </a:lnTo>
                <a:lnTo>
                  <a:pt x="551052" y="12700"/>
                </a:lnTo>
                <a:lnTo>
                  <a:pt x="606930" y="45536"/>
                </a:lnTo>
                <a:lnTo>
                  <a:pt x="630427" y="45593"/>
                </a:lnTo>
                <a:lnTo>
                  <a:pt x="643001" y="51943"/>
                </a:lnTo>
                <a:lnTo>
                  <a:pt x="557529" y="1778"/>
                </a:lnTo>
                <a:lnTo>
                  <a:pt x="554482" y="0"/>
                </a:lnTo>
                <a:lnTo>
                  <a:pt x="550545" y="1016"/>
                </a:lnTo>
                <a:close/>
              </a:path>
              <a:path w="643001" h="103377">
                <a:moveTo>
                  <a:pt x="548513" y="99314"/>
                </a:moveTo>
                <a:lnTo>
                  <a:pt x="550290" y="102362"/>
                </a:lnTo>
                <a:lnTo>
                  <a:pt x="554227" y="103378"/>
                </a:lnTo>
                <a:lnTo>
                  <a:pt x="557276" y="101727"/>
                </a:lnTo>
                <a:lnTo>
                  <a:pt x="630301" y="58293"/>
                </a:lnTo>
                <a:lnTo>
                  <a:pt x="606952" y="58236"/>
                </a:lnTo>
                <a:lnTo>
                  <a:pt x="550926" y="90678"/>
                </a:lnTo>
                <a:lnTo>
                  <a:pt x="547877" y="92456"/>
                </a:lnTo>
                <a:lnTo>
                  <a:pt x="546862" y="96266"/>
                </a:lnTo>
                <a:lnTo>
                  <a:pt x="548513" y="99314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00374" y="5572125"/>
            <a:ext cx="2214626" cy="928712"/>
          </a:xfrm>
          <a:custGeom>
            <a:avLst/>
            <a:gdLst/>
            <a:ahLst/>
            <a:cxnLst/>
            <a:rect l="l" t="t" r="r" b="b"/>
            <a:pathLst>
              <a:path w="2214626" h="928712">
                <a:moveTo>
                  <a:pt x="0" y="154800"/>
                </a:moveTo>
                <a:lnTo>
                  <a:pt x="39" y="777454"/>
                </a:lnTo>
                <a:lnTo>
                  <a:pt x="6986" y="820030"/>
                </a:lnTo>
                <a:lnTo>
                  <a:pt x="24719" y="857853"/>
                </a:lnTo>
                <a:lnTo>
                  <a:pt x="51553" y="889242"/>
                </a:lnTo>
                <a:lnTo>
                  <a:pt x="85807" y="912516"/>
                </a:lnTo>
                <a:lnTo>
                  <a:pt x="125797" y="925997"/>
                </a:lnTo>
                <a:lnTo>
                  <a:pt x="154812" y="928712"/>
                </a:lnTo>
                <a:lnTo>
                  <a:pt x="2063341" y="928673"/>
                </a:lnTo>
                <a:lnTo>
                  <a:pt x="2105916" y="921729"/>
                </a:lnTo>
                <a:lnTo>
                  <a:pt x="2143743" y="904004"/>
                </a:lnTo>
                <a:lnTo>
                  <a:pt x="2175139" y="877178"/>
                </a:lnTo>
                <a:lnTo>
                  <a:pt x="2198422" y="842931"/>
                </a:lnTo>
                <a:lnTo>
                  <a:pt x="2211908" y="802943"/>
                </a:lnTo>
                <a:lnTo>
                  <a:pt x="2214626" y="773925"/>
                </a:lnTo>
                <a:lnTo>
                  <a:pt x="2214586" y="151260"/>
                </a:lnTo>
                <a:lnTo>
                  <a:pt x="2207636" y="108685"/>
                </a:lnTo>
                <a:lnTo>
                  <a:pt x="2189903" y="70863"/>
                </a:lnTo>
                <a:lnTo>
                  <a:pt x="2163068" y="39473"/>
                </a:lnTo>
                <a:lnTo>
                  <a:pt x="2128815" y="16197"/>
                </a:lnTo>
                <a:lnTo>
                  <a:pt x="2088827" y="2716"/>
                </a:lnTo>
                <a:lnTo>
                  <a:pt x="2059813" y="0"/>
                </a:lnTo>
                <a:lnTo>
                  <a:pt x="151274" y="39"/>
                </a:lnTo>
                <a:lnTo>
                  <a:pt x="108702" y="6986"/>
                </a:lnTo>
                <a:lnTo>
                  <a:pt x="70877" y="24715"/>
                </a:lnTo>
                <a:lnTo>
                  <a:pt x="39483" y="51545"/>
                </a:lnTo>
                <a:lnTo>
                  <a:pt x="16202" y="85794"/>
                </a:lnTo>
                <a:lnTo>
                  <a:pt x="2717" y="125782"/>
                </a:lnTo>
                <a:lnTo>
                  <a:pt x="0" y="15480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00374" y="5572125"/>
            <a:ext cx="2214626" cy="928712"/>
          </a:xfrm>
          <a:custGeom>
            <a:avLst/>
            <a:gdLst/>
            <a:ahLst/>
            <a:cxnLst/>
            <a:rect l="l" t="t" r="r" b="b"/>
            <a:pathLst>
              <a:path w="2214626" h="928712">
                <a:moveTo>
                  <a:pt x="0" y="154800"/>
                </a:moveTo>
                <a:lnTo>
                  <a:pt x="689" y="140097"/>
                </a:lnTo>
                <a:lnTo>
                  <a:pt x="2717" y="125782"/>
                </a:lnTo>
                <a:lnTo>
                  <a:pt x="6019" y="111919"/>
                </a:lnTo>
                <a:lnTo>
                  <a:pt x="10535" y="98569"/>
                </a:lnTo>
                <a:lnTo>
                  <a:pt x="16202" y="85794"/>
                </a:lnTo>
                <a:lnTo>
                  <a:pt x="22957" y="73657"/>
                </a:lnTo>
                <a:lnTo>
                  <a:pt x="30738" y="62220"/>
                </a:lnTo>
                <a:lnTo>
                  <a:pt x="39483" y="51545"/>
                </a:lnTo>
                <a:lnTo>
                  <a:pt x="49129" y="41694"/>
                </a:lnTo>
                <a:lnTo>
                  <a:pt x="59615" y="32730"/>
                </a:lnTo>
                <a:lnTo>
                  <a:pt x="70877" y="24715"/>
                </a:lnTo>
                <a:lnTo>
                  <a:pt x="82854" y="17711"/>
                </a:lnTo>
                <a:lnTo>
                  <a:pt x="95483" y="11781"/>
                </a:lnTo>
                <a:lnTo>
                  <a:pt x="108702" y="6986"/>
                </a:lnTo>
                <a:lnTo>
                  <a:pt x="122448" y="3390"/>
                </a:lnTo>
                <a:lnTo>
                  <a:pt x="136659" y="1053"/>
                </a:lnTo>
                <a:lnTo>
                  <a:pt x="151274" y="39"/>
                </a:lnTo>
                <a:lnTo>
                  <a:pt x="154812" y="0"/>
                </a:lnTo>
                <a:lnTo>
                  <a:pt x="2059813" y="0"/>
                </a:lnTo>
                <a:lnTo>
                  <a:pt x="2074514" y="689"/>
                </a:lnTo>
                <a:lnTo>
                  <a:pt x="2088827" y="2716"/>
                </a:lnTo>
                <a:lnTo>
                  <a:pt x="2102690" y="6017"/>
                </a:lnTo>
                <a:lnTo>
                  <a:pt x="2116040" y="10532"/>
                </a:lnTo>
                <a:lnTo>
                  <a:pt x="2128815" y="16197"/>
                </a:lnTo>
                <a:lnTo>
                  <a:pt x="2140953" y="22950"/>
                </a:lnTo>
                <a:lnTo>
                  <a:pt x="2152392" y="30730"/>
                </a:lnTo>
                <a:lnTo>
                  <a:pt x="2163068" y="39473"/>
                </a:lnTo>
                <a:lnTo>
                  <a:pt x="2172920" y="49118"/>
                </a:lnTo>
                <a:lnTo>
                  <a:pt x="2181886" y="59602"/>
                </a:lnTo>
                <a:lnTo>
                  <a:pt x="2189903" y="70863"/>
                </a:lnTo>
                <a:lnTo>
                  <a:pt x="2196908" y="82838"/>
                </a:lnTo>
                <a:lnTo>
                  <a:pt x="2202840" y="95467"/>
                </a:lnTo>
                <a:lnTo>
                  <a:pt x="2207636" y="108685"/>
                </a:lnTo>
                <a:lnTo>
                  <a:pt x="2211234" y="122432"/>
                </a:lnTo>
                <a:lnTo>
                  <a:pt x="2213571" y="136644"/>
                </a:lnTo>
                <a:lnTo>
                  <a:pt x="2214586" y="151260"/>
                </a:lnTo>
                <a:lnTo>
                  <a:pt x="2214626" y="154800"/>
                </a:lnTo>
                <a:lnTo>
                  <a:pt x="2214626" y="773925"/>
                </a:lnTo>
                <a:lnTo>
                  <a:pt x="2213936" y="788628"/>
                </a:lnTo>
                <a:lnTo>
                  <a:pt x="2211908" y="802943"/>
                </a:lnTo>
                <a:lnTo>
                  <a:pt x="2208605" y="816806"/>
                </a:lnTo>
                <a:lnTo>
                  <a:pt x="2204089" y="830156"/>
                </a:lnTo>
                <a:lnTo>
                  <a:pt x="2198422" y="842931"/>
                </a:lnTo>
                <a:lnTo>
                  <a:pt x="2191666" y="855067"/>
                </a:lnTo>
                <a:lnTo>
                  <a:pt x="2183885" y="866504"/>
                </a:lnTo>
                <a:lnTo>
                  <a:pt x="2175139" y="877178"/>
                </a:lnTo>
                <a:lnTo>
                  <a:pt x="2165492" y="887027"/>
                </a:lnTo>
                <a:lnTo>
                  <a:pt x="2155006" y="895990"/>
                </a:lnTo>
                <a:lnTo>
                  <a:pt x="2143743" y="904004"/>
                </a:lnTo>
                <a:lnTo>
                  <a:pt x="2131765" y="911006"/>
                </a:lnTo>
                <a:lnTo>
                  <a:pt x="2119135" y="916936"/>
                </a:lnTo>
                <a:lnTo>
                  <a:pt x="2105916" y="921729"/>
                </a:lnTo>
                <a:lnTo>
                  <a:pt x="2092169" y="925325"/>
                </a:lnTo>
                <a:lnTo>
                  <a:pt x="2077956" y="927660"/>
                </a:lnTo>
                <a:lnTo>
                  <a:pt x="2063341" y="928673"/>
                </a:lnTo>
                <a:lnTo>
                  <a:pt x="2059813" y="928712"/>
                </a:lnTo>
                <a:lnTo>
                  <a:pt x="154812" y="928712"/>
                </a:lnTo>
                <a:lnTo>
                  <a:pt x="140111" y="928023"/>
                </a:lnTo>
                <a:lnTo>
                  <a:pt x="125797" y="925997"/>
                </a:lnTo>
                <a:lnTo>
                  <a:pt x="111934" y="922695"/>
                </a:lnTo>
                <a:lnTo>
                  <a:pt x="98583" y="918181"/>
                </a:lnTo>
                <a:lnTo>
                  <a:pt x="85807" y="912516"/>
                </a:lnTo>
                <a:lnTo>
                  <a:pt x="73669" y="905763"/>
                </a:lnTo>
                <a:lnTo>
                  <a:pt x="62230" y="897984"/>
                </a:lnTo>
                <a:lnTo>
                  <a:pt x="51553" y="889242"/>
                </a:lnTo>
                <a:lnTo>
                  <a:pt x="41701" y="879597"/>
                </a:lnTo>
                <a:lnTo>
                  <a:pt x="32735" y="869114"/>
                </a:lnTo>
                <a:lnTo>
                  <a:pt x="24719" y="857853"/>
                </a:lnTo>
                <a:lnTo>
                  <a:pt x="17714" y="845877"/>
                </a:lnTo>
                <a:lnTo>
                  <a:pt x="11782" y="833249"/>
                </a:lnTo>
                <a:lnTo>
                  <a:pt x="6986" y="820030"/>
                </a:lnTo>
                <a:lnTo>
                  <a:pt x="3389" y="806283"/>
                </a:lnTo>
                <a:lnTo>
                  <a:pt x="1053" y="792071"/>
                </a:lnTo>
                <a:lnTo>
                  <a:pt x="39" y="777454"/>
                </a:lnTo>
                <a:lnTo>
                  <a:pt x="0" y="773925"/>
                </a:lnTo>
                <a:lnTo>
                  <a:pt x="0" y="154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5724" y="5572125"/>
            <a:ext cx="2714650" cy="928712"/>
          </a:xfrm>
          <a:custGeom>
            <a:avLst/>
            <a:gdLst/>
            <a:ahLst/>
            <a:cxnLst/>
            <a:rect l="l" t="t" r="r" b="b"/>
            <a:pathLst>
              <a:path w="2714650" h="928712">
                <a:moveTo>
                  <a:pt x="0" y="154800"/>
                </a:moveTo>
                <a:lnTo>
                  <a:pt x="38" y="777423"/>
                </a:lnTo>
                <a:lnTo>
                  <a:pt x="6974" y="820007"/>
                </a:lnTo>
                <a:lnTo>
                  <a:pt x="24694" y="857837"/>
                </a:lnTo>
                <a:lnTo>
                  <a:pt x="51517" y="889233"/>
                </a:lnTo>
                <a:lnTo>
                  <a:pt x="85764" y="912512"/>
                </a:lnTo>
                <a:lnTo>
                  <a:pt x="125753" y="925996"/>
                </a:lnTo>
                <a:lnTo>
                  <a:pt x="154774" y="928712"/>
                </a:lnTo>
                <a:lnTo>
                  <a:pt x="2563366" y="928673"/>
                </a:lnTo>
                <a:lnTo>
                  <a:pt x="2605940" y="921729"/>
                </a:lnTo>
                <a:lnTo>
                  <a:pt x="2643767" y="904004"/>
                </a:lnTo>
                <a:lnTo>
                  <a:pt x="2675163" y="877178"/>
                </a:lnTo>
                <a:lnTo>
                  <a:pt x="2698446" y="842931"/>
                </a:lnTo>
                <a:lnTo>
                  <a:pt x="2711933" y="802943"/>
                </a:lnTo>
                <a:lnTo>
                  <a:pt x="2714650" y="773925"/>
                </a:lnTo>
                <a:lnTo>
                  <a:pt x="2714610" y="151260"/>
                </a:lnTo>
                <a:lnTo>
                  <a:pt x="2707661" y="108685"/>
                </a:lnTo>
                <a:lnTo>
                  <a:pt x="2689927" y="70863"/>
                </a:lnTo>
                <a:lnTo>
                  <a:pt x="2663093" y="39473"/>
                </a:lnTo>
                <a:lnTo>
                  <a:pt x="2628840" y="16197"/>
                </a:lnTo>
                <a:lnTo>
                  <a:pt x="2588851" y="2716"/>
                </a:lnTo>
                <a:lnTo>
                  <a:pt x="2559837" y="0"/>
                </a:lnTo>
                <a:lnTo>
                  <a:pt x="151266" y="38"/>
                </a:lnTo>
                <a:lnTo>
                  <a:pt x="108686" y="6979"/>
                </a:lnTo>
                <a:lnTo>
                  <a:pt x="70860" y="24705"/>
                </a:lnTo>
                <a:lnTo>
                  <a:pt x="39471" y="51535"/>
                </a:lnTo>
                <a:lnTo>
                  <a:pt x="16196" y="85786"/>
                </a:lnTo>
                <a:lnTo>
                  <a:pt x="2715" y="125779"/>
                </a:lnTo>
                <a:lnTo>
                  <a:pt x="0" y="15480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5724" y="5572125"/>
            <a:ext cx="2714650" cy="928712"/>
          </a:xfrm>
          <a:custGeom>
            <a:avLst/>
            <a:gdLst/>
            <a:ahLst/>
            <a:cxnLst/>
            <a:rect l="l" t="t" r="r" b="b"/>
            <a:pathLst>
              <a:path w="2714650" h="928712">
                <a:moveTo>
                  <a:pt x="0" y="154800"/>
                </a:moveTo>
                <a:lnTo>
                  <a:pt x="689" y="140095"/>
                </a:lnTo>
                <a:lnTo>
                  <a:pt x="2715" y="125779"/>
                </a:lnTo>
                <a:lnTo>
                  <a:pt x="6017" y="111914"/>
                </a:lnTo>
                <a:lnTo>
                  <a:pt x="10531" y="98562"/>
                </a:lnTo>
                <a:lnTo>
                  <a:pt x="16196" y="85786"/>
                </a:lnTo>
                <a:lnTo>
                  <a:pt x="22949" y="73648"/>
                </a:lnTo>
                <a:lnTo>
                  <a:pt x="30728" y="62210"/>
                </a:lnTo>
                <a:lnTo>
                  <a:pt x="39471" y="51535"/>
                </a:lnTo>
                <a:lnTo>
                  <a:pt x="49115" y="41684"/>
                </a:lnTo>
                <a:lnTo>
                  <a:pt x="59599" y="32720"/>
                </a:lnTo>
                <a:lnTo>
                  <a:pt x="70860" y="24705"/>
                </a:lnTo>
                <a:lnTo>
                  <a:pt x="82837" y="17702"/>
                </a:lnTo>
                <a:lnTo>
                  <a:pt x="95466" y="11773"/>
                </a:lnTo>
                <a:lnTo>
                  <a:pt x="108686" y="6979"/>
                </a:lnTo>
                <a:lnTo>
                  <a:pt x="122434" y="3384"/>
                </a:lnTo>
                <a:lnTo>
                  <a:pt x="136648" y="1050"/>
                </a:lnTo>
                <a:lnTo>
                  <a:pt x="151266" y="38"/>
                </a:lnTo>
                <a:lnTo>
                  <a:pt x="154774" y="0"/>
                </a:lnTo>
                <a:lnTo>
                  <a:pt x="2559837" y="0"/>
                </a:lnTo>
                <a:lnTo>
                  <a:pt x="2574538" y="689"/>
                </a:lnTo>
                <a:lnTo>
                  <a:pt x="2588851" y="2716"/>
                </a:lnTo>
                <a:lnTo>
                  <a:pt x="2602714" y="6017"/>
                </a:lnTo>
                <a:lnTo>
                  <a:pt x="2616064" y="10532"/>
                </a:lnTo>
                <a:lnTo>
                  <a:pt x="2628840" y="16197"/>
                </a:lnTo>
                <a:lnTo>
                  <a:pt x="2640978" y="22950"/>
                </a:lnTo>
                <a:lnTo>
                  <a:pt x="2652416" y="30730"/>
                </a:lnTo>
                <a:lnTo>
                  <a:pt x="2663093" y="39473"/>
                </a:lnTo>
                <a:lnTo>
                  <a:pt x="2672945" y="49118"/>
                </a:lnTo>
                <a:lnTo>
                  <a:pt x="2681910" y="59602"/>
                </a:lnTo>
                <a:lnTo>
                  <a:pt x="2689927" y="70863"/>
                </a:lnTo>
                <a:lnTo>
                  <a:pt x="2696933" y="82838"/>
                </a:lnTo>
                <a:lnTo>
                  <a:pt x="2702865" y="95467"/>
                </a:lnTo>
                <a:lnTo>
                  <a:pt x="2707661" y="108685"/>
                </a:lnTo>
                <a:lnTo>
                  <a:pt x="2711258" y="122432"/>
                </a:lnTo>
                <a:lnTo>
                  <a:pt x="2713596" y="136644"/>
                </a:lnTo>
                <a:lnTo>
                  <a:pt x="2714610" y="151260"/>
                </a:lnTo>
                <a:lnTo>
                  <a:pt x="2714650" y="154800"/>
                </a:lnTo>
                <a:lnTo>
                  <a:pt x="2714650" y="773925"/>
                </a:lnTo>
                <a:lnTo>
                  <a:pt x="2713960" y="788628"/>
                </a:lnTo>
                <a:lnTo>
                  <a:pt x="2711933" y="802943"/>
                </a:lnTo>
                <a:lnTo>
                  <a:pt x="2708630" y="816806"/>
                </a:lnTo>
                <a:lnTo>
                  <a:pt x="2704113" y="830156"/>
                </a:lnTo>
                <a:lnTo>
                  <a:pt x="2698446" y="842931"/>
                </a:lnTo>
                <a:lnTo>
                  <a:pt x="2691691" y="855067"/>
                </a:lnTo>
                <a:lnTo>
                  <a:pt x="2683909" y="866504"/>
                </a:lnTo>
                <a:lnTo>
                  <a:pt x="2675163" y="877178"/>
                </a:lnTo>
                <a:lnTo>
                  <a:pt x="2665516" y="887027"/>
                </a:lnTo>
                <a:lnTo>
                  <a:pt x="2655030" y="895990"/>
                </a:lnTo>
                <a:lnTo>
                  <a:pt x="2643767" y="904004"/>
                </a:lnTo>
                <a:lnTo>
                  <a:pt x="2631789" y="911006"/>
                </a:lnTo>
                <a:lnTo>
                  <a:pt x="2619160" y="916936"/>
                </a:lnTo>
                <a:lnTo>
                  <a:pt x="2605940" y="921729"/>
                </a:lnTo>
                <a:lnTo>
                  <a:pt x="2592193" y="925325"/>
                </a:lnTo>
                <a:lnTo>
                  <a:pt x="2577981" y="927660"/>
                </a:lnTo>
                <a:lnTo>
                  <a:pt x="2563366" y="928673"/>
                </a:lnTo>
                <a:lnTo>
                  <a:pt x="2559837" y="928712"/>
                </a:lnTo>
                <a:lnTo>
                  <a:pt x="154774" y="928712"/>
                </a:lnTo>
                <a:lnTo>
                  <a:pt x="140069" y="928023"/>
                </a:lnTo>
                <a:lnTo>
                  <a:pt x="125753" y="925996"/>
                </a:lnTo>
                <a:lnTo>
                  <a:pt x="111889" y="922694"/>
                </a:lnTo>
                <a:lnTo>
                  <a:pt x="98538" y="918178"/>
                </a:lnTo>
                <a:lnTo>
                  <a:pt x="85764" y="912512"/>
                </a:lnTo>
                <a:lnTo>
                  <a:pt x="73627" y="905758"/>
                </a:lnTo>
                <a:lnTo>
                  <a:pt x="62191" y="897977"/>
                </a:lnTo>
                <a:lnTo>
                  <a:pt x="51517" y="889233"/>
                </a:lnTo>
                <a:lnTo>
                  <a:pt x="41668" y="879586"/>
                </a:lnTo>
                <a:lnTo>
                  <a:pt x="32707" y="869100"/>
                </a:lnTo>
                <a:lnTo>
                  <a:pt x="24694" y="857837"/>
                </a:lnTo>
                <a:lnTo>
                  <a:pt x="17693" y="845859"/>
                </a:lnTo>
                <a:lnTo>
                  <a:pt x="11766" y="833228"/>
                </a:lnTo>
                <a:lnTo>
                  <a:pt x="6974" y="820007"/>
                </a:lnTo>
                <a:lnTo>
                  <a:pt x="3381" y="806258"/>
                </a:lnTo>
                <a:lnTo>
                  <a:pt x="1048" y="792042"/>
                </a:lnTo>
                <a:lnTo>
                  <a:pt x="38" y="777423"/>
                </a:lnTo>
                <a:lnTo>
                  <a:pt x="0" y="773925"/>
                </a:lnTo>
                <a:lnTo>
                  <a:pt x="0" y="154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928874" y="4786376"/>
            <a:ext cx="714375" cy="857199"/>
          </a:xfrm>
          <a:custGeom>
            <a:avLst/>
            <a:gdLst/>
            <a:ahLst/>
            <a:cxnLst/>
            <a:rect l="l" t="t" r="r" b="b"/>
            <a:pathLst>
              <a:path w="714375" h="857199">
                <a:moveTo>
                  <a:pt x="357250" y="857199"/>
                </a:moveTo>
                <a:lnTo>
                  <a:pt x="714375" y="499999"/>
                </a:lnTo>
                <a:lnTo>
                  <a:pt x="535813" y="499999"/>
                </a:lnTo>
                <a:lnTo>
                  <a:pt x="535813" y="0"/>
                </a:lnTo>
                <a:lnTo>
                  <a:pt x="178688" y="0"/>
                </a:lnTo>
                <a:lnTo>
                  <a:pt x="178688" y="499999"/>
                </a:lnTo>
                <a:lnTo>
                  <a:pt x="0" y="499999"/>
                </a:lnTo>
                <a:lnTo>
                  <a:pt x="357250" y="85719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28874" y="4786376"/>
            <a:ext cx="714375" cy="857199"/>
          </a:xfrm>
          <a:custGeom>
            <a:avLst/>
            <a:gdLst/>
            <a:ahLst/>
            <a:cxnLst/>
            <a:rect l="l" t="t" r="r" b="b"/>
            <a:pathLst>
              <a:path w="714375" h="857199">
                <a:moveTo>
                  <a:pt x="0" y="499999"/>
                </a:moveTo>
                <a:lnTo>
                  <a:pt x="178688" y="499999"/>
                </a:lnTo>
                <a:lnTo>
                  <a:pt x="178688" y="0"/>
                </a:lnTo>
                <a:lnTo>
                  <a:pt x="535813" y="0"/>
                </a:lnTo>
                <a:lnTo>
                  <a:pt x="535813" y="499999"/>
                </a:lnTo>
                <a:lnTo>
                  <a:pt x="714375" y="499999"/>
                </a:lnTo>
                <a:lnTo>
                  <a:pt x="357250" y="857199"/>
                </a:lnTo>
                <a:lnTo>
                  <a:pt x="0" y="49999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215126" y="5572125"/>
            <a:ext cx="2643124" cy="928712"/>
          </a:xfrm>
          <a:custGeom>
            <a:avLst/>
            <a:gdLst/>
            <a:ahLst/>
            <a:cxnLst/>
            <a:rect l="l" t="t" r="r" b="b"/>
            <a:pathLst>
              <a:path w="2643124" h="928712">
                <a:moveTo>
                  <a:pt x="0" y="154800"/>
                </a:moveTo>
                <a:lnTo>
                  <a:pt x="37" y="777351"/>
                </a:lnTo>
                <a:lnTo>
                  <a:pt x="6950" y="819953"/>
                </a:lnTo>
                <a:lnTo>
                  <a:pt x="24647" y="857801"/>
                </a:lnTo>
                <a:lnTo>
                  <a:pt x="51449" y="889212"/>
                </a:lnTo>
                <a:lnTo>
                  <a:pt x="85680" y="912504"/>
                </a:lnTo>
                <a:lnTo>
                  <a:pt x="125663" y="925994"/>
                </a:lnTo>
                <a:lnTo>
                  <a:pt x="154686" y="928712"/>
                </a:lnTo>
                <a:lnTo>
                  <a:pt x="2491844" y="928673"/>
                </a:lnTo>
                <a:lnTo>
                  <a:pt x="2534461" y="921729"/>
                </a:lnTo>
                <a:lnTo>
                  <a:pt x="2572297" y="904004"/>
                </a:lnTo>
                <a:lnTo>
                  <a:pt x="2603681" y="877178"/>
                </a:lnTo>
                <a:lnTo>
                  <a:pt x="2626943" y="842931"/>
                </a:lnTo>
                <a:lnTo>
                  <a:pt x="2640411" y="802943"/>
                </a:lnTo>
                <a:lnTo>
                  <a:pt x="2643124" y="773925"/>
                </a:lnTo>
                <a:lnTo>
                  <a:pt x="2643084" y="151260"/>
                </a:lnTo>
                <a:lnTo>
                  <a:pt x="2636145" y="108685"/>
                </a:lnTo>
                <a:lnTo>
                  <a:pt x="2618433" y="70863"/>
                </a:lnTo>
                <a:lnTo>
                  <a:pt x="2591617" y="39473"/>
                </a:lnTo>
                <a:lnTo>
                  <a:pt x="2557369" y="16197"/>
                </a:lnTo>
                <a:lnTo>
                  <a:pt x="2517359" y="2716"/>
                </a:lnTo>
                <a:lnTo>
                  <a:pt x="2488310" y="0"/>
                </a:lnTo>
                <a:lnTo>
                  <a:pt x="151250" y="37"/>
                </a:lnTo>
                <a:lnTo>
                  <a:pt x="108664" y="6962"/>
                </a:lnTo>
                <a:lnTo>
                  <a:pt x="70840" y="24681"/>
                </a:lnTo>
                <a:lnTo>
                  <a:pt x="39456" y="51511"/>
                </a:lnTo>
                <a:lnTo>
                  <a:pt x="16189" y="85768"/>
                </a:lnTo>
                <a:lnTo>
                  <a:pt x="2714" y="125771"/>
                </a:lnTo>
                <a:lnTo>
                  <a:pt x="0" y="15480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15126" y="5572125"/>
            <a:ext cx="2643124" cy="928712"/>
          </a:xfrm>
          <a:custGeom>
            <a:avLst/>
            <a:gdLst/>
            <a:ahLst/>
            <a:cxnLst/>
            <a:rect l="l" t="t" r="r" b="b"/>
            <a:pathLst>
              <a:path w="2643124" h="928712">
                <a:moveTo>
                  <a:pt x="0" y="154800"/>
                </a:moveTo>
                <a:lnTo>
                  <a:pt x="688" y="140091"/>
                </a:lnTo>
                <a:lnTo>
                  <a:pt x="2714" y="125771"/>
                </a:lnTo>
                <a:lnTo>
                  <a:pt x="6014" y="111902"/>
                </a:lnTo>
                <a:lnTo>
                  <a:pt x="10526" y="98547"/>
                </a:lnTo>
                <a:lnTo>
                  <a:pt x="16189" y="85768"/>
                </a:lnTo>
                <a:lnTo>
                  <a:pt x="22939" y="73628"/>
                </a:lnTo>
                <a:lnTo>
                  <a:pt x="30716" y="62188"/>
                </a:lnTo>
                <a:lnTo>
                  <a:pt x="39456" y="51511"/>
                </a:lnTo>
                <a:lnTo>
                  <a:pt x="49099" y="41659"/>
                </a:lnTo>
                <a:lnTo>
                  <a:pt x="59581" y="32695"/>
                </a:lnTo>
                <a:lnTo>
                  <a:pt x="70840" y="24681"/>
                </a:lnTo>
                <a:lnTo>
                  <a:pt x="82816" y="17680"/>
                </a:lnTo>
                <a:lnTo>
                  <a:pt x="95444" y="11752"/>
                </a:lnTo>
                <a:lnTo>
                  <a:pt x="108664" y="6962"/>
                </a:lnTo>
                <a:lnTo>
                  <a:pt x="122413" y="3371"/>
                </a:lnTo>
                <a:lnTo>
                  <a:pt x="136629" y="1042"/>
                </a:lnTo>
                <a:lnTo>
                  <a:pt x="151250" y="37"/>
                </a:lnTo>
                <a:lnTo>
                  <a:pt x="154686" y="0"/>
                </a:lnTo>
                <a:lnTo>
                  <a:pt x="2488310" y="0"/>
                </a:lnTo>
                <a:lnTo>
                  <a:pt x="2503031" y="689"/>
                </a:lnTo>
                <a:lnTo>
                  <a:pt x="2517359" y="2716"/>
                </a:lnTo>
                <a:lnTo>
                  <a:pt x="2531233" y="6017"/>
                </a:lnTo>
                <a:lnTo>
                  <a:pt x="2544590" y="10532"/>
                </a:lnTo>
                <a:lnTo>
                  <a:pt x="2557369" y="16197"/>
                </a:lnTo>
                <a:lnTo>
                  <a:pt x="2569508" y="22950"/>
                </a:lnTo>
                <a:lnTo>
                  <a:pt x="2580944" y="30730"/>
                </a:lnTo>
                <a:lnTo>
                  <a:pt x="2591617" y="39473"/>
                </a:lnTo>
                <a:lnTo>
                  <a:pt x="2601464" y="49118"/>
                </a:lnTo>
                <a:lnTo>
                  <a:pt x="2610423" y="59602"/>
                </a:lnTo>
                <a:lnTo>
                  <a:pt x="2618433" y="70863"/>
                </a:lnTo>
                <a:lnTo>
                  <a:pt x="2625431" y="82838"/>
                </a:lnTo>
                <a:lnTo>
                  <a:pt x="2631356" y="95467"/>
                </a:lnTo>
                <a:lnTo>
                  <a:pt x="2636145" y="108685"/>
                </a:lnTo>
                <a:lnTo>
                  <a:pt x="2639738" y="122432"/>
                </a:lnTo>
                <a:lnTo>
                  <a:pt x="2642071" y="136644"/>
                </a:lnTo>
                <a:lnTo>
                  <a:pt x="2643084" y="151260"/>
                </a:lnTo>
                <a:lnTo>
                  <a:pt x="2643124" y="154800"/>
                </a:lnTo>
                <a:lnTo>
                  <a:pt x="2643124" y="773925"/>
                </a:lnTo>
                <a:lnTo>
                  <a:pt x="2642435" y="788628"/>
                </a:lnTo>
                <a:lnTo>
                  <a:pt x="2640411" y="802943"/>
                </a:lnTo>
                <a:lnTo>
                  <a:pt x="2637113" y="816806"/>
                </a:lnTo>
                <a:lnTo>
                  <a:pt x="2632603" y="830156"/>
                </a:lnTo>
                <a:lnTo>
                  <a:pt x="2626943" y="842931"/>
                </a:lnTo>
                <a:lnTo>
                  <a:pt x="2620194" y="855067"/>
                </a:lnTo>
                <a:lnTo>
                  <a:pt x="2612420" y="866504"/>
                </a:lnTo>
                <a:lnTo>
                  <a:pt x="2603681" y="877178"/>
                </a:lnTo>
                <a:lnTo>
                  <a:pt x="2594040" y="887027"/>
                </a:lnTo>
                <a:lnTo>
                  <a:pt x="2583558" y="895990"/>
                </a:lnTo>
                <a:lnTo>
                  <a:pt x="2572297" y="904004"/>
                </a:lnTo>
                <a:lnTo>
                  <a:pt x="2560319" y="911006"/>
                </a:lnTo>
                <a:lnTo>
                  <a:pt x="2547687" y="916936"/>
                </a:lnTo>
                <a:lnTo>
                  <a:pt x="2534461" y="921729"/>
                </a:lnTo>
                <a:lnTo>
                  <a:pt x="2520704" y="925325"/>
                </a:lnTo>
                <a:lnTo>
                  <a:pt x="2506478" y="927660"/>
                </a:lnTo>
                <a:lnTo>
                  <a:pt x="2491844" y="928673"/>
                </a:lnTo>
                <a:lnTo>
                  <a:pt x="2488310" y="928712"/>
                </a:lnTo>
                <a:lnTo>
                  <a:pt x="154686" y="928712"/>
                </a:lnTo>
                <a:lnTo>
                  <a:pt x="139979" y="928023"/>
                </a:lnTo>
                <a:lnTo>
                  <a:pt x="125663" y="925994"/>
                </a:lnTo>
                <a:lnTo>
                  <a:pt x="111800" y="922690"/>
                </a:lnTo>
                <a:lnTo>
                  <a:pt x="98452" y="918173"/>
                </a:lnTo>
                <a:lnTo>
                  <a:pt x="85680" y="912504"/>
                </a:lnTo>
                <a:lnTo>
                  <a:pt x="73548" y="905745"/>
                </a:lnTo>
                <a:lnTo>
                  <a:pt x="62117" y="897961"/>
                </a:lnTo>
                <a:lnTo>
                  <a:pt x="51449" y="889212"/>
                </a:lnTo>
                <a:lnTo>
                  <a:pt x="41607" y="879560"/>
                </a:lnTo>
                <a:lnTo>
                  <a:pt x="32652" y="869069"/>
                </a:lnTo>
                <a:lnTo>
                  <a:pt x="24647" y="857801"/>
                </a:lnTo>
                <a:lnTo>
                  <a:pt x="17654" y="845817"/>
                </a:lnTo>
                <a:lnTo>
                  <a:pt x="11734" y="833180"/>
                </a:lnTo>
                <a:lnTo>
                  <a:pt x="6950" y="819953"/>
                </a:lnTo>
                <a:lnTo>
                  <a:pt x="3365" y="806197"/>
                </a:lnTo>
                <a:lnTo>
                  <a:pt x="1040" y="791976"/>
                </a:lnTo>
                <a:lnTo>
                  <a:pt x="37" y="777351"/>
                </a:lnTo>
                <a:lnTo>
                  <a:pt x="0" y="773925"/>
                </a:lnTo>
                <a:lnTo>
                  <a:pt x="0" y="1548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68172" y="318414"/>
            <a:ext cx="3838779" cy="24759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3216" algn="ctr">
              <a:lnSpc>
                <a:spcPts val="4175"/>
              </a:lnSpc>
              <a:spcBef>
                <a:spcPts val="208"/>
              </a:spcBef>
            </a:pPr>
            <a:r>
              <a:rPr sz="6000" baseline="3413" dirty="0" smtClean="0">
                <a:latin typeface="Calibri"/>
                <a:cs typeface="Calibri"/>
              </a:rPr>
              <a:t>INDIVID</a:t>
            </a:r>
            <a:r>
              <a:rPr sz="6000" spc="-79" baseline="3413" dirty="0" smtClean="0">
                <a:latin typeface="Calibri"/>
                <a:cs typeface="Calibri"/>
              </a:rPr>
              <a:t>U</a:t>
            </a:r>
            <a:r>
              <a:rPr sz="6000" spc="-309" baseline="3413" dirty="0" smtClean="0">
                <a:latin typeface="Calibri"/>
                <a:cs typeface="Calibri"/>
              </a:rPr>
              <a:t>A</a:t>
            </a:r>
            <a:r>
              <a:rPr sz="6000" spc="-109" baseline="3413" dirty="0" smtClean="0">
                <a:latin typeface="Calibri"/>
                <a:cs typeface="Calibri"/>
              </a:rPr>
              <a:t>T</a:t>
            </a:r>
            <a:r>
              <a:rPr sz="6000" spc="0" baseline="3413" dirty="0" smtClean="0">
                <a:latin typeface="Calibri"/>
                <a:cs typeface="Calibri"/>
              </a:rPr>
              <a:t>O</a:t>
            </a:r>
            <a:endParaRPr sz="4000">
              <a:latin typeface="Calibri"/>
              <a:cs typeface="Calibri"/>
            </a:endParaRPr>
          </a:p>
          <a:p>
            <a:pPr marL="1110399" marR="48809" algn="ctr">
              <a:lnSpc>
                <a:spcPts val="4805"/>
              </a:lnSpc>
              <a:spcBef>
                <a:spcPts val="31"/>
              </a:spcBef>
            </a:pPr>
            <a:r>
              <a:rPr sz="6000" spc="4" baseline="1365" dirty="0" smtClean="0">
                <a:latin typeface="Calibri"/>
                <a:cs typeface="Calibri"/>
              </a:rPr>
              <a:t>…………</a:t>
            </a:r>
            <a:r>
              <a:rPr sz="6000" spc="0" baseline="1365" dirty="0" smtClean="0">
                <a:latin typeface="Calibri"/>
                <a:cs typeface="Calibri"/>
              </a:rPr>
              <a:t>..</a:t>
            </a:r>
            <a:r>
              <a:rPr sz="6000" spc="-34" baseline="1365" dirty="0" smtClean="0">
                <a:latin typeface="Calibri"/>
                <a:cs typeface="Calibri"/>
              </a:rPr>
              <a:t>c</a:t>
            </a:r>
            <a:r>
              <a:rPr sz="6000" spc="0" baseline="1365" dirty="0" smtClean="0">
                <a:latin typeface="Calibri"/>
                <a:cs typeface="Calibri"/>
              </a:rPr>
              <a:t>osa</a:t>
            </a:r>
            <a:endParaRPr sz="4000">
              <a:latin typeface="Calibri"/>
              <a:cs typeface="Calibri"/>
            </a:endParaRPr>
          </a:p>
          <a:p>
            <a:pPr marR="2243975" algn="ctr">
              <a:lnSpc>
                <a:spcPct val="101725"/>
              </a:lnSpc>
              <a:spcBef>
                <a:spcPts val="571"/>
              </a:spcBef>
            </a:pPr>
            <a:r>
              <a:rPr sz="4000" b="1" spc="0" dirty="0" smtClean="0">
                <a:solidFill>
                  <a:srgbClr val="252525"/>
                </a:solidFill>
                <a:latin typeface="Calibri"/>
                <a:cs typeface="Calibri"/>
              </a:rPr>
              <a:t>Alunno</a:t>
            </a:r>
            <a:endParaRPr sz="4000">
              <a:latin typeface="Calibri"/>
              <a:cs typeface="Calibri"/>
            </a:endParaRPr>
          </a:p>
          <a:p>
            <a:pPr marL="340194" marR="2629907" algn="ctr">
              <a:lnSpc>
                <a:spcPts val="4800"/>
              </a:lnSpc>
              <a:spcBef>
                <a:spcPts val="240"/>
              </a:spcBef>
            </a:pPr>
            <a:r>
              <a:rPr sz="6000" b="1" spc="0" baseline="1365" dirty="0" smtClean="0">
                <a:solidFill>
                  <a:srgbClr val="252525"/>
                </a:solidFill>
                <a:latin typeface="Calibri"/>
                <a:cs typeface="Calibri"/>
              </a:rPr>
              <a:t>B</a:t>
            </a:r>
            <a:r>
              <a:rPr sz="6000" b="1" spc="-34" baseline="1365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6000" b="1" spc="0" baseline="1365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59188" y="318414"/>
            <a:ext cx="2581575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UN B</a:t>
            </a:r>
            <a:r>
              <a:rPr sz="6000" spc="-34" baseline="3413" dirty="0" smtClean="0">
                <a:latin typeface="Calibri"/>
                <a:cs typeface="Calibri"/>
              </a:rPr>
              <a:t>E</a:t>
            </a:r>
            <a:r>
              <a:rPr sz="6000" spc="0" baseline="3413" dirty="0" smtClean="0">
                <a:latin typeface="Calibri"/>
                <a:cs typeface="Calibri"/>
              </a:rPr>
              <a:t>S…</a:t>
            </a:r>
            <a:r>
              <a:rPr sz="6000" spc="4" baseline="3413" dirty="0" smtClean="0">
                <a:latin typeface="Calibri"/>
                <a:cs typeface="Calibri"/>
              </a:rPr>
              <a:t>…</a:t>
            </a:r>
            <a:r>
              <a:rPr sz="6000" spc="0" baseline="3413" dirty="0" smtClean="0">
                <a:latin typeface="Calibri"/>
                <a:cs typeface="Calibri"/>
              </a:rPr>
              <a:t>..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09138" y="928624"/>
            <a:ext cx="41647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si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38984" y="928624"/>
            <a:ext cx="206548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può</a:t>
            </a:r>
            <a:r>
              <a:rPr sz="6000" spc="-62" baseline="3413" dirty="0" smtClean="0">
                <a:latin typeface="Calibri"/>
                <a:cs typeface="Calibri"/>
              </a:rPr>
              <a:t> </a:t>
            </a:r>
            <a:r>
              <a:rPr sz="6000" spc="-64" baseline="3413" dirty="0" smtClean="0">
                <a:latin typeface="Calibri"/>
                <a:cs typeface="Calibri"/>
              </a:rPr>
              <a:t>f</a:t>
            </a:r>
            <a:r>
              <a:rPr sz="6000" spc="0" baseline="3413" dirty="0" smtClean="0">
                <a:latin typeface="Calibri"/>
                <a:cs typeface="Calibri"/>
              </a:rPr>
              <a:t>a</a:t>
            </a:r>
            <a:r>
              <a:rPr sz="6000" spc="-44" baseline="3413" dirty="0" smtClean="0">
                <a:latin typeface="Calibri"/>
                <a:cs typeface="Calibri"/>
              </a:rPr>
              <a:t>r</a:t>
            </a:r>
            <a:r>
              <a:rPr sz="6000" spc="0" baseline="3413" dirty="0" smtClean="0">
                <a:latin typeface="Calibri"/>
                <a:cs typeface="Calibri"/>
              </a:rPr>
              <a:t>e?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07889" y="1977644"/>
            <a:ext cx="704324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NO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21578" y="1977644"/>
            <a:ext cx="868853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PDP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16223" y="3567811"/>
            <a:ext cx="1681155" cy="1061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295" marR="108670" algn="ctr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AN</a:t>
            </a:r>
            <a:r>
              <a:rPr sz="3600" b="1" spc="9" baseline="3413" dirty="0" smtClean="0">
                <a:solidFill>
                  <a:srgbClr val="252525"/>
                </a:solidFill>
                <a:latin typeface="Calibri"/>
                <a:cs typeface="Calibri"/>
              </a:rPr>
              <a:t>N</a:t>
            </a:r>
            <a:r>
              <a:rPr sz="3600" b="1" spc="-50" baseline="3413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3600" b="1" spc="-189" baseline="3413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ARE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INT</a:t>
            </a:r>
            <a:r>
              <a:rPr sz="3600" b="1" spc="9" baseline="1137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3600" b="1" spc="-14" baseline="1137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3600" b="1" spc="4" baseline="1137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N</a:t>
            </a:r>
            <a:r>
              <a:rPr sz="3600" b="1" spc="-50" baseline="113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  <a:p>
            <a:pPr marL="277367" marR="302666" algn="ctr">
              <a:lnSpc>
                <a:spcPts val="2880"/>
              </a:lnSpc>
            </a:pP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MI</a:t>
            </a:r>
            <a:r>
              <a:rPr sz="3600" b="1" spc="4" baseline="1137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3600" b="1" spc="-189" baseline="113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3600" b="1" spc="-59" baseline="113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2556" y="3679088"/>
            <a:ext cx="1808934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ANN</a:t>
            </a:r>
            <a:r>
              <a:rPr sz="3600" b="1" spc="-54" baseline="3413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3600" b="1" spc="-189" baseline="3413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ARE</a:t>
            </a:r>
            <a:r>
              <a:rPr sz="3600" b="1" spc="-34" baseline="3413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LE</a:t>
            </a:r>
            <a:endParaRPr sz="2400">
              <a:latin typeface="Calibri"/>
              <a:cs typeface="Calibri"/>
            </a:endParaRPr>
          </a:p>
          <a:p>
            <a:pPr marL="115824" marR="139747" algn="ctr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DIFFI</a:t>
            </a:r>
            <a:r>
              <a:rPr sz="3600" b="1" spc="-14" baseline="1137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3600" b="1" spc="-179" baseline="1137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3600" b="1" spc="-189" baseline="113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3600" b="1" spc="-109" baseline="113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3600" b="1" spc="0" baseline="1137" dirty="0" smtClean="0">
                <a:solidFill>
                  <a:srgbClr val="252525"/>
                </a:solidFill>
                <a:latin typeface="Calibri"/>
                <a:cs typeface="Calibri"/>
              </a:rPr>
              <a:t>’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2282" y="5655284"/>
            <a:ext cx="2237095" cy="802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49760" marR="566743" algn="ctr">
              <a:lnSpc>
                <a:spcPts val="1935"/>
              </a:lnSpc>
              <a:spcBef>
                <a:spcPts val="96"/>
              </a:spcBef>
            </a:pP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9" baseline="3034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AZI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NE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EDUC</a:t>
            </a:r>
            <a:r>
              <a:rPr sz="2700" b="1" spc="-139" baseline="151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TI</a:t>
            </a:r>
            <a:r>
              <a:rPr sz="2700" b="1" spc="-94" baseline="1517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A/DI</a:t>
            </a:r>
            <a:r>
              <a:rPr sz="2700" b="1" spc="-29" baseline="1517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-139" baseline="151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2700" b="1" spc="19" baseline="151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TI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319659" marR="335094" algn="ctr">
              <a:lnSpc>
                <a:spcPts val="2160"/>
              </a:lnSpc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INIZIALE-FINALE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59728" y="5655284"/>
            <a:ext cx="2173087" cy="802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384" marR="225381" algn="ctr">
              <a:lnSpc>
                <a:spcPts val="1935"/>
              </a:lnSpc>
              <a:spcBef>
                <a:spcPts val="96"/>
              </a:spcBef>
            </a:pPr>
            <a:r>
              <a:rPr sz="2700" b="1" spc="-19" baseline="3034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2700" b="1" spc="-9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MUNI</a:t>
            </a:r>
            <a:r>
              <a:rPr sz="2700" b="1" spc="-9" baseline="3034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AZI</a:t>
            </a: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NE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CHIARA</a:t>
            </a:r>
            <a:r>
              <a:rPr sz="2700" b="1" spc="-14" baseline="1517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ED 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r>
              <a:rPr sz="2700" b="1" spc="-34" baseline="151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U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TI</a:t>
            </a:r>
            <a:r>
              <a:rPr sz="2700" b="1" spc="-94" baseline="1517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462915" marR="481970" algn="ctr">
              <a:lnSpc>
                <a:spcPts val="2160"/>
              </a:lnSpc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AI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252525"/>
                </a:solidFill>
                <a:latin typeface="Calibri"/>
                <a:cs typeface="Calibri"/>
              </a:rPr>
              <a:t>G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ENI</a:t>
            </a:r>
            <a:r>
              <a:rPr sz="2700" b="1" spc="-5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4958" y="5792673"/>
            <a:ext cx="1443464" cy="850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1967" marR="188083" algn="ctr">
              <a:lnSpc>
                <a:spcPts val="1935"/>
              </a:lnSpc>
              <a:spcBef>
                <a:spcPts val="96"/>
              </a:spcBef>
            </a:pPr>
            <a:r>
              <a:rPr sz="2700" b="1" spc="-4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-25" baseline="303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4" baseline="3034" dirty="0" smtClean="0">
                <a:solidFill>
                  <a:srgbClr val="252525"/>
                </a:solidFill>
                <a:latin typeface="Calibri"/>
                <a:cs typeface="Calibri"/>
              </a:rPr>
              <a:t>G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-19" baseline="3034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endParaRPr sz="1800" dirty="0">
              <a:latin typeface="Calibri"/>
              <a:cs typeface="Calibri"/>
            </a:endParaRPr>
          </a:p>
          <a:p>
            <a:pPr marL="163575" marR="101477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PE</a:t>
            </a:r>
            <a:r>
              <a:rPr sz="2700" b="1" spc="-19" baseline="1517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SONA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500876" y="3000375"/>
            <a:ext cx="2428875" cy="21431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336146" marR="335612" algn="ctr">
              <a:lnSpc>
                <a:spcPct val="101725"/>
              </a:lnSpc>
            </a:pPr>
            <a:r>
              <a:rPr sz="1800" spc="0" dirty="0" smtClean="0">
                <a:solidFill>
                  <a:srgbClr val="252525"/>
                </a:solidFill>
                <a:latin typeface="Calibri"/>
                <a:cs typeface="Calibri"/>
              </a:rPr>
              <a:t>-</a:t>
            </a:r>
            <a:r>
              <a:rPr sz="1800" spc="-9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M</a:t>
            </a:r>
            <a:r>
              <a:rPr sz="1800" b="1" spc="-4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1800" b="1" spc="-50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1800" b="1" spc="-9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DI </a:t>
            </a:r>
            <a:r>
              <a:rPr sz="1800" b="1" spc="4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IVE</a:t>
            </a:r>
            <a:r>
              <a:rPr sz="1800" b="1" spc="-19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252525"/>
                </a:solidFill>
                <a:latin typeface="Calibri"/>
                <a:cs typeface="Calibri"/>
              </a:rPr>
              <a:t>SI</a:t>
            </a:r>
            <a:endParaRPr sz="1800">
              <a:latin typeface="Calibri"/>
              <a:cs typeface="Calibri"/>
            </a:endParaRPr>
          </a:p>
          <a:p>
            <a:pPr marL="237108" marR="235907" algn="ctr">
              <a:lnSpc>
                <a:spcPts val="2160"/>
              </a:lnSpc>
              <a:spcBef>
                <a:spcPts val="108"/>
              </a:spcBef>
            </a:pPr>
            <a:r>
              <a:rPr sz="2700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-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SC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2700" b="1" spc="-134" baseline="1517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-15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 </a:t>
            </a:r>
            <a:r>
              <a:rPr sz="2700" b="1" spc="-14" baseline="1517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ON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ENUTI</a:t>
            </a:r>
            <a:endParaRPr sz="1800">
              <a:latin typeface="Calibri"/>
              <a:cs typeface="Calibri"/>
            </a:endParaRPr>
          </a:p>
          <a:p>
            <a:pPr marL="523621" marR="522337" algn="ctr">
              <a:lnSpc>
                <a:spcPts val="2160"/>
              </a:lnSpc>
            </a:pPr>
            <a:r>
              <a:rPr sz="2700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-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-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 S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UMENTI</a:t>
            </a:r>
            <a:endParaRPr sz="1800">
              <a:latin typeface="Calibri"/>
              <a:cs typeface="Calibri"/>
            </a:endParaRPr>
          </a:p>
          <a:p>
            <a:pPr marL="459612" marR="457132" algn="ctr">
              <a:lnSpc>
                <a:spcPts val="2160"/>
              </a:lnSpc>
            </a:pPr>
            <a:r>
              <a:rPr sz="2700" b="1" spc="-14" baseline="1517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M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PEN</a:t>
            </a:r>
            <a:r>
              <a:rPr sz="2700" b="1" spc="-19" baseline="1517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TIVI</a:t>
            </a:r>
            <a:endParaRPr sz="1800">
              <a:latin typeface="Calibri"/>
              <a:cs typeface="Calibri"/>
            </a:endParaRPr>
          </a:p>
          <a:p>
            <a:pPr marL="256920" marR="254562" algn="ctr">
              <a:lnSpc>
                <a:spcPts val="2160"/>
              </a:lnSpc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-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TIPO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I VERIFI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HE</a:t>
            </a:r>
            <a:endParaRPr sz="1800">
              <a:latin typeface="Calibri"/>
              <a:cs typeface="Calibri"/>
            </a:endParaRPr>
          </a:p>
          <a:p>
            <a:pPr marL="461136" marR="459162" algn="ctr">
              <a:lnSpc>
                <a:spcPts val="2160"/>
              </a:lnSpc>
            </a:pP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-</a:t>
            </a:r>
            <a:r>
              <a:rPr sz="2700" b="1" spc="-9" baseline="1517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M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O</a:t>
            </a:r>
            <a:r>
              <a:rPr sz="2700" b="1" spc="-29" baseline="1517" dirty="0" smtClean="0">
                <a:solidFill>
                  <a:srgbClr val="252525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ALI</a:t>
            </a:r>
            <a:r>
              <a:rPr sz="2700" b="1" spc="-150" baseline="151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-84" baseline="151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’</a:t>
            </a:r>
            <a:r>
              <a:rPr sz="2700" b="1" spc="-4" baseline="1517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252525"/>
                </a:solidFill>
                <a:latin typeface="Calibri"/>
                <a:cs typeface="Calibri"/>
              </a:rPr>
              <a:t>DI</a:t>
            </a:r>
            <a:endParaRPr sz="1800">
              <a:latin typeface="Calibri"/>
              <a:cs typeface="Calibri"/>
            </a:endParaRPr>
          </a:p>
          <a:p>
            <a:pPr marL="525145" marR="522654" algn="ctr">
              <a:lnSpc>
                <a:spcPts val="2160"/>
              </a:lnSpc>
            </a:pPr>
            <a:r>
              <a:rPr sz="2700" b="1" spc="-89" baseline="1517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2700" b="1" spc="-50" baseline="1517" dirty="0" smtClean="0">
                <a:solidFill>
                  <a:srgbClr val="252525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U</a:t>
            </a:r>
            <a:r>
              <a:rPr sz="2700" b="1" spc="-144" baseline="1517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252525"/>
                </a:solidFill>
                <a:latin typeface="Calibri"/>
                <a:cs typeface="Calibri"/>
              </a:rPr>
              <a:t>AZIONE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793482" y="184890"/>
            <a:ext cx="776927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b="1" spc="9" dirty="0" smtClean="0">
                <a:latin typeface="Arial"/>
                <a:cs typeface="Arial"/>
              </a:rPr>
              <a:t>M</a:t>
            </a:r>
            <a:r>
              <a:rPr sz="1300" b="1" spc="0" dirty="0" smtClean="0">
                <a:latin typeface="Arial"/>
                <a:cs typeface="Arial"/>
              </a:rPr>
              <a:t>odulo</a:t>
            </a:r>
            <a:r>
              <a:rPr sz="1300" b="1" spc="-21" dirty="0" smtClean="0">
                <a:latin typeface="Arial"/>
                <a:cs typeface="Arial"/>
              </a:rPr>
              <a:t> </a:t>
            </a:r>
            <a:r>
              <a:rPr sz="1300" b="1" spc="0" dirty="0" smtClean="0">
                <a:latin typeface="Arial"/>
                <a:cs typeface="Arial"/>
              </a:rPr>
              <a:t>1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4790" y="701040"/>
            <a:ext cx="6457413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8652" marR="1681703" algn="ctr">
              <a:lnSpc>
                <a:spcPts val="2140"/>
              </a:lnSpc>
              <a:spcBef>
                <a:spcPts val="107"/>
              </a:spcBef>
            </a:pPr>
            <a:r>
              <a:rPr sz="3000" b="1" i="1" spc="0" baseline="2730" dirty="0" smtClean="0">
                <a:latin typeface="Calibri"/>
                <a:cs typeface="Calibri"/>
              </a:rPr>
              <a:t>Legge</a:t>
            </a:r>
            <a:r>
              <a:rPr sz="3000" b="1" i="1" spc="-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8 o</a:t>
            </a:r>
            <a:r>
              <a:rPr sz="3000" b="1" i="1" spc="-14" baseline="2730" dirty="0" smtClean="0">
                <a:latin typeface="Calibri"/>
                <a:cs typeface="Calibri"/>
              </a:rPr>
              <a:t>t</a:t>
            </a:r>
            <a:r>
              <a:rPr sz="3000" b="1" i="1" spc="-25" baseline="2730" dirty="0" smtClean="0">
                <a:latin typeface="Calibri"/>
                <a:cs typeface="Calibri"/>
              </a:rPr>
              <a:t>t</a:t>
            </a:r>
            <a:r>
              <a:rPr sz="3000" b="1" i="1" spc="0" baseline="2730" dirty="0" smtClean="0">
                <a:latin typeface="Calibri"/>
                <a:cs typeface="Calibri"/>
              </a:rPr>
              <a:t>obre</a:t>
            </a:r>
            <a:r>
              <a:rPr sz="3000" b="1" i="1" spc="-29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2</a:t>
            </a:r>
            <a:r>
              <a:rPr sz="3000" b="1" i="1" spc="4" baseline="2730" dirty="0" smtClean="0">
                <a:latin typeface="Calibri"/>
                <a:cs typeface="Calibri"/>
              </a:rPr>
              <a:t>0</a:t>
            </a:r>
            <a:r>
              <a:rPr sz="3000" b="1" i="1" spc="0" baseline="2730" dirty="0" smtClean="0">
                <a:latin typeface="Calibri"/>
                <a:cs typeface="Calibri"/>
              </a:rPr>
              <a:t>1</a:t>
            </a:r>
            <a:r>
              <a:rPr sz="3000" b="1" i="1" spc="4" baseline="2730" dirty="0" smtClean="0">
                <a:latin typeface="Calibri"/>
                <a:cs typeface="Calibri"/>
              </a:rPr>
              <a:t>0</a:t>
            </a:r>
            <a:r>
              <a:rPr sz="3000" b="1" i="1" spc="0" baseline="2730" dirty="0" smtClean="0">
                <a:latin typeface="Calibri"/>
                <a:cs typeface="Calibri"/>
              </a:rPr>
              <a:t>,</a:t>
            </a:r>
            <a:r>
              <a:rPr sz="3000" b="1" i="1" spc="-3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n.</a:t>
            </a:r>
            <a:r>
              <a:rPr sz="3000" b="1" i="1" spc="-1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1</a:t>
            </a:r>
            <a:r>
              <a:rPr sz="3000" b="1" i="1" spc="4" baseline="2730" dirty="0" smtClean="0">
                <a:latin typeface="Calibri"/>
                <a:cs typeface="Calibri"/>
              </a:rPr>
              <a:t>7</a:t>
            </a:r>
            <a:r>
              <a:rPr sz="3000" b="1" i="1" spc="0" baseline="2730" dirty="0" smtClean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Nu</a:t>
            </a:r>
            <a:r>
              <a:rPr sz="3000" spc="-4" baseline="1365" dirty="0" smtClean="0">
                <a:latin typeface="Calibri"/>
                <a:cs typeface="Calibri"/>
              </a:rPr>
              <a:t>o</a:t>
            </a:r>
            <a:r>
              <a:rPr sz="3000" spc="-29" baseline="1365" dirty="0" smtClean="0">
                <a:latin typeface="Calibri"/>
                <a:cs typeface="Calibri"/>
              </a:rPr>
              <a:t>v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norme</a:t>
            </a:r>
            <a:r>
              <a:rPr sz="3000" spc="-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in m</a:t>
            </a:r>
            <a:r>
              <a:rPr sz="3000" spc="-25" baseline="1365" dirty="0" smtClean="0">
                <a:latin typeface="Calibri"/>
                <a:cs typeface="Calibri"/>
              </a:rPr>
              <a:t>at</a:t>
            </a:r>
            <a:r>
              <a:rPr sz="3000" spc="0" baseline="1365" dirty="0" smtClean="0">
                <a:latin typeface="Calibri"/>
                <a:cs typeface="Calibri"/>
              </a:rPr>
              <a:t>er</a:t>
            </a:r>
            <a:r>
              <a:rPr sz="3000" spc="-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25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di di</a:t>
            </a:r>
            <a:r>
              <a:rPr sz="3000" spc="-25" baseline="1365" dirty="0" smtClean="0">
                <a:latin typeface="Calibri"/>
                <a:cs typeface="Calibri"/>
              </a:rPr>
              <a:t>s</a:t>
            </a:r>
            <a:r>
              <a:rPr sz="3000" spc="0" baseline="1365" dirty="0" smtClean="0">
                <a:latin typeface="Calibri"/>
                <a:cs typeface="Calibri"/>
              </a:rPr>
              <a:t>turbi specifici</a:t>
            </a:r>
            <a:r>
              <a:rPr sz="3000" spc="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di a</a:t>
            </a:r>
            <a:r>
              <a:rPr sz="3000" spc="4" baseline="1365" dirty="0" smtClean="0">
                <a:latin typeface="Calibri"/>
                <a:cs typeface="Calibri"/>
              </a:rPr>
              <a:t>p</a:t>
            </a:r>
            <a:r>
              <a:rPr sz="3000" spc="0" baseline="1365" dirty="0" smtClean="0">
                <a:latin typeface="Calibri"/>
                <a:cs typeface="Calibri"/>
              </a:rPr>
              <a:t>p</a:t>
            </a:r>
            <a:r>
              <a:rPr sz="3000" spc="-25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endim</a:t>
            </a:r>
            <a:r>
              <a:rPr sz="3000" spc="-4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n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endParaRPr sz="2000">
              <a:latin typeface="Calibri"/>
              <a:cs typeface="Calibri"/>
            </a:endParaRPr>
          </a:p>
          <a:p>
            <a:pPr marL="2523578" marR="2539569" algn="ctr">
              <a:lnSpc>
                <a:spcPts val="2400"/>
              </a:lnSpc>
            </a:pPr>
            <a:r>
              <a:rPr sz="3000" spc="0" baseline="1365" dirty="0" smtClean="0">
                <a:latin typeface="Calibri"/>
                <a:cs typeface="Calibri"/>
              </a:rPr>
              <a:t>[par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1 di 4]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4644" y="2274062"/>
            <a:ext cx="7653325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La </a:t>
            </a:r>
            <a:r>
              <a:rPr sz="2700" spc="4" baseline="3034" dirty="0" smtClean="0">
                <a:latin typeface="Calibri"/>
                <a:cs typeface="Calibri"/>
              </a:rPr>
              <a:t>p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-4" baseline="3034" dirty="0" smtClean="0">
                <a:latin typeface="Calibri"/>
                <a:cs typeface="Calibri"/>
              </a:rPr>
              <a:t>n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e le</a:t>
            </a:r>
            <a:r>
              <a:rPr sz="2700" spc="19" baseline="3034" dirty="0" smtClean="0">
                <a:latin typeface="Calibri"/>
                <a:cs typeface="Calibri"/>
              </a:rPr>
              <a:t>g</a:t>
            </a:r>
            <a:r>
              <a:rPr sz="2700" spc="-4" baseline="3034" dirty="0" smtClean="0">
                <a:latin typeface="Calibri"/>
                <a:cs typeface="Calibri"/>
              </a:rPr>
              <a:t>g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r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-1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onos</a:t>
            </a:r>
            <a:r>
              <a:rPr sz="2700" spc="-4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disles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a, </a:t>
            </a:r>
            <a:r>
              <a:rPr sz="2700" spc="-9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 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s</a:t>
            </a:r>
            <a:r>
              <a:rPr sz="2700" spc="9" baseline="3034" dirty="0" smtClean="0">
                <a:latin typeface="Calibri"/>
                <a:cs typeface="Calibri"/>
              </a:rPr>
              <a:t>g</a:t>
            </a:r>
            <a:r>
              <a:rPr sz="2700" spc="-39" baseline="3034" dirty="0" smtClean="0">
                <a:latin typeface="Calibri"/>
                <a:cs typeface="Calibri"/>
              </a:rPr>
              <a:t>r</a:t>
            </a:r>
            <a:r>
              <a:rPr sz="2700" spc="-9" baseline="3034" dirty="0" smtClean="0">
                <a:latin typeface="Calibri"/>
                <a:cs typeface="Calibri"/>
              </a:rPr>
              <a:t>a</a:t>
            </a:r>
            <a:r>
              <a:rPr sz="2700" spc="0" baseline="3034" dirty="0" smtClean="0">
                <a:latin typeface="Calibri"/>
                <a:cs typeface="Calibri"/>
              </a:rPr>
              <a:t>fia,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disor</a:t>
            </a:r>
            <a:r>
              <a:rPr sz="2700" spc="-1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og</a:t>
            </a:r>
            <a:r>
              <a:rPr sz="2700" spc="-34" baseline="3034" dirty="0" smtClean="0">
                <a:latin typeface="Calibri"/>
                <a:cs typeface="Calibri"/>
              </a:rPr>
              <a:t>r</a:t>
            </a:r>
            <a:r>
              <a:rPr sz="2700" spc="-9" baseline="3034" dirty="0" smtClean="0">
                <a:latin typeface="Calibri"/>
                <a:cs typeface="Calibri"/>
              </a:rPr>
              <a:t>a</a:t>
            </a:r>
            <a:r>
              <a:rPr sz="2700" spc="0" baseline="3034" dirty="0" smtClean="0">
                <a:latin typeface="Calibri"/>
                <a:cs typeface="Calibri"/>
              </a:rPr>
              <a:t>fia e la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dis</a:t>
            </a:r>
            <a:r>
              <a:rPr sz="2700" spc="-14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al</a:t>
            </a:r>
            <a:r>
              <a:rPr sz="2700" spc="-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ul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quali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turbi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p</a:t>
            </a:r>
            <a:r>
              <a:rPr sz="2700" spc="0" baseline="1517" dirty="0" smtClean="0">
                <a:latin typeface="Calibri"/>
                <a:cs typeface="Calibri"/>
              </a:rPr>
              <a:t>ec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fi</a:t>
            </a: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ap</a:t>
            </a:r>
            <a:r>
              <a:rPr sz="2700" spc="4" baseline="1517" dirty="0" smtClean="0">
                <a:latin typeface="Calibri"/>
                <a:cs typeface="Calibri"/>
              </a:rPr>
              <a:t>p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dime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-34" baseline="1517" dirty="0" smtClean="0">
                <a:latin typeface="Calibri"/>
                <a:cs typeface="Calibri"/>
              </a:rPr>
              <a:t>o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g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 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nomin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ti «D</a:t>
            </a:r>
            <a:r>
              <a:rPr sz="2700" spc="-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A»,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7818" y="3222625"/>
            <a:ext cx="6036297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-4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he</a:t>
            </a:r>
            <a:r>
              <a:rPr sz="2700" spc="4" baseline="3034" dirty="0" smtClean="0">
                <a:latin typeface="Calibri"/>
                <a:cs typeface="Calibri"/>
              </a:rPr>
              <a:t> s</a:t>
            </a:r>
            <a:r>
              <a:rPr sz="2700" spc="0" baseline="3034" dirty="0" smtClean="0">
                <a:latin typeface="Calibri"/>
                <a:cs typeface="Calibri"/>
              </a:rPr>
              <a:t>i</a:t>
            </a:r>
            <a:r>
              <a:rPr sz="2700" spc="-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ma</a:t>
            </a:r>
            <a:r>
              <a:rPr sz="2700" spc="4" baseline="3034" dirty="0" smtClean="0">
                <a:latin typeface="Calibri"/>
                <a:cs typeface="Calibri"/>
              </a:rPr>
              <a:t>n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-44" baseline="3034" dirty="0" smtClean="0">
                <a:latin typeface="Calibri"/>
                <a:cs typeface="Calibri"/>
              </a:rPr>
              <a:t>f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-14" baseline="3034" dirty="0" smtClean="0">
                <a:latin typeface="Calibri"/>
                <a:cs typeface="Calibri"/>
              </a:rPr>
              <a:t>s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ano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n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p</a:t>
            </a:r>
            <a:r>
              <a:rPr sz="2700" spc="-25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4" baseline="3034" dirty="0" smtClean="0">
                <a:latin typeface="Calibri"/>
                <a:cs typeface="Calibri"/>
              </a:rPr>
              <a:t>n</a:t>
            </a:r>
            <a:r>
              <a:rPr sz="2700" spc="-25" baseline="3034" dirty="0" smtClean="0">
                <a:latin typeface="Calibri"/>
                <a:cs typeface="Calibri"/>
              </a:rPr>
              <a:t>z</a:t>
            </a:r>
            <a:r>
              <a:rPr sz="2700" spc="0" baseline="3034" dirty="0" smtClean="0">
                <a:latin typeface="Calibri"/>
                <a:cs typeface="Calibri"/>
              </a:rPr>
              <a:t>a 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i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spc="-1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ap</a:t>
            </a:r>
            <a:r>
              <a:rPr sz="2700" spc="4" baseline="3034" dirty="0" smtClean="0">
                <a:latin typeface="Calibri"/>
                <a:cs typeface="Calibri"/>
              </a:rPr>
              <a:t>a</a:t>
            </a:r>
            <a:r>
              <a:rPr sz="2700" spc="-4" baseline="3034" dirty="0" smtClean="0">
                <a:latin typeface="Calibri"/>
                <a:cs typeface="Calibri"/>
              </a:rPr>
              <a:t>ci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à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1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og</a:t>
            </a:r>
            <a:r>
              <a:rPr sz="2700" spc="4" baseline="3034" dirty="0" smtClean="0">
                <a:latin typeface="Calibri"/>
                <a:cs typeface="Calibri"/>
              </a:rPr>
              <a:t>n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t</a:t>
            </a:r>
            <a:r>
              <a:rPr sz="2700" spc="-9" baseline="3034" dirty="0" smtClean="0">
                <a:latin typeface="Calibri"/>
                <a:cs typeface="Calibri"/>
              </a:rPr>
              <a:t>iv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ad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g</a:t>
            </a:r>
            <a:r>
              <a:rPr sz="2700" spc="4" baseline="3034" dirty="0" smtClean="0">
                <a:latin typeface="Calibri"/>
                <a:cs typeface="Calibri"/>
              </a:rPr>
              <a:t>u</a:t>
            </a:r>
            <a:r>
              <a:rPr sz="2700" spc="-9" baseline="3034" dirty="0" smtClean="0">
                <a:latin typeface="Calibri"/>
                <a:cs typeface="Calibri"/>
              </a:rPr>
              <a:t>a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e,</a:t>
            </a:r>
            <a:r>
              <a:rPr sz="2700" spc="9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n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-25" baseline="1517" dirty="0" smtClean="0">
                <a:latin typeface="Calibri"/>
                <a:cs typeface="Calibri"/>
              </a:rPr>
              <a:t>z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ogie 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ogi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he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fi</a:t>
            </a: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or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al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5967" y="4159504"/>
            <a:ext cx="7303110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ma</a:t>
            </a:r>
            <a:r>
              <a:rPr sz="2700" spc="-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po</a:t>
            </a:r>
            <a:r>
              <a:rPr sz="2700" spc="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so</a:t>
            </a:r>
            <a:r>
              <a:rPr sz="2700" spc="4" baseline="3034" dirty="0" smtClean="0">
                <a:latin typeface="Calibri"/>
                <a:cs typeface="Calibri"/>
              </a:rPr>
              <a:t>n</a:t>
            </a:r>
            <a:r>
              <a:rPr sz="2700" spc="0" baseline="3034" dirty="0" smtClean="0">
                <a:latin typeface="Calibri"/>
                <a:cs typeface="Calibri"/>
              </a:rPr>
              <a:t>o </a:t>
            </a:r>
            <a:r>
              <a:rPr sz="2700" spc="-14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o</a:t>
            </a:r>
            <a:r>
              <a:rPr sz="2700" spc="-19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t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tu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-29" baseline="3034" dirty="0" smtClean="0">
                <a:latin typeface="Calibri"/>
                <a:cs typeface="Calibri"/>
              </a:rPr>
              <a:t>r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una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li</a:t>
            </a:r>
            <a:r>
              <a:rPr sz="2700" spc="0" baseline="3034" dirty="0" smtClean="0">
                <a:latin typeface="Calibri"/>
                <a:cs typeface="Calibri"/>
              </a:rPr>
              <a:t>mi</a:t>
            </a:r>
            <a:r>
              <a:rPr sz="2700" spc="-2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az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one</a:t>
            </a:r>
            <a:r>
              <a:rPr sz="2700" spc="24" baseline="3034" dirty="0" smtClean="0">
                <a:latin typeface="Calibri"/>
                <a:cs typeface="Calibri"/>
              </a:rPr>
              <a:t> </a:t>
            </a:r>
            <a:r>
              <a:rPr sz="2700" spc="-4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mpor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-9" baseline="3034" dirty="0" smtClean="0">
                <a:latin typeface="Calibri"/>
                <a:cs typeface="Calibri"/>
              </a:rPr>
              <a:t>n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e</a:t>
            </a:r>
            <a:r>
              <a:rPr sz="2700" spc="2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p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r a</a:t>
            </a:r>
            <a:r>
              <a:rPr sz="2700" spc="-4" baseline="3034" dirty="0" smtClean="0">
                <a:latin typeface="Calibri"/>
                <a:cs typeface="Calibri"/>
              </a:rPr>
              <a:t>lc</a:t>
            </a:r>
            <a:r>
              <a:rPr sz="2700" spc="0" baseline="3034" dirty="0" smtClean="0">
                <a:latin typeface="Calibri"/>
                <a:cs typeface="Calibri"/>
              </a:rPr>
              <a:t>une</a:t>
            </a:r>
            <a:r>
              <a:rPr sz="2700" spc="29" baseline="3034" dirty="0" smtClean="0">
                <a:latin typeface="Calibri"/>
                <a:cs typeface="Calibri"/>
              </a:rPr>
              <a:t> </a:t>
            </a:r>
            <a:r>
              <a:rPr sz="2700" spc="-9" baseline="3034" dirty="0" smtClean="0">
                <a:latin typeface="Calibri"/>
                <a:cs typeface="Calibri"/>
              </a:rPr>
              <a:t>a</a:t>
            </a:r>
            <a:r>
              <a:rPr sz="2700" spc="-25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t</a:t>
            </a:r>
            <a:r>
              <a:rPr sz="2700" spc="-9" baseline="3034" dirty="0" smtClean="0">
                <a:latin typeface="Calibri"/>
                <a:cs typeface="Calibri"/>
              </a:rPr>
              <a:t>i</a:t>
            </a:r>
            <a:r>
              <a:rPr sz="2700" spc="0" baseline="3034" dirty="0" smtClean="0">
                <a:latin typeface="Calibri"/>
                <a:cs typeface="Calibri"/>
              </a:rPr>
              <a:t>vi</a:t>
            </a:r>
            <a:r>
              <a:rPr sz="2700" spc="-2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à </a:t>
            </a:r>
            <a:r>
              <a:rPr sz="2700" spc="4" baseline="3034" dirty="0" smtClean="0">
                <a:latin typeface="Calibri"/>
                <a:cs typeface="Calibri"/>
              </a:rPr>
              <a:t>d</a:t>
            </a:r>
            <a:r>
              <a:rPr sz="2700" spc="0" baseline="3034" dirty="0" smtClean="0">
                <a:latin typeface="Calibri"/>
                <a:cs typeface="Calibri"/>
              </a:rPr>
              <a:t>el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vi</a:t>
            </a:r>
            <a:r>
              <a:rPr sz="2700" spc="-29" baseline="3034" dirty="0" smtClean="0">
                <a:latin typeface="Calibri"/>
                <a:cs typeface="Calibri"/>
              </a:rPr>
              <a:t>t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quot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diana.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/>
          <p:nvPr/>
        </p:nvSpPr>
        <p:spPr>
          <a:xfrm>
            <a:off x="785787" y="714375"/>
            <a:ext cx="7072337" cy="928624"/>
          </a:xfrm>
          <a:custGeom>
            <a:avLst/>
            <a:gdLst/>
            <a:ahLst/>
            <a:cxnLst/>
            <a:rect l="l" t="t" r="r" b="b"/>
            <a:pathLst>
              <a:path w="7072337" h="928624">
                <a:moveTo>
                  <a:pt x="0" y="154812"/>
                </a:moveTo>
                <a:lnTo>
                  <a:pt x="37" y="777363"/>
                </a:lnTo>
                <a:lnTo>
                  <a:pt x="6959" y="819951"/>
                </a:lnTo>
                <a:lnTo>
                  <a:pt x="24674" y="857777"/>
                </a:lnTo>
                <a:lnTo>
                  <a:pt x="51501" y="889164"/>
                </a:lnTo>
                <a:lnTo>
                  <a:pt x="85756" y="912433"/>
                </a:lnTo>
                <a:lnTo>
                  <a:pt x="125757" y="925909"/>
                </a:lnTo>
                <a:lnTo>
                  <a:pt x="154787" y="928624"/>
                </a:lnTo>
                <a:lnTo>
                  <a:pt x="6920975" y="928586"/>
                </a:lnTo>
                <a:lnTo>
                  <a:pt x="6963613" y="921668"/>
                </a:lnTo>
                <a:lnTo>
                  <a:pt x="7001469" y="903969"/>
                </a:lnTo>
                <a:lnTo>
                  <a:pt x="7032871" y="877167"/>
                </a:lnTo>
                <a:lnTo>
                  <a:pt x="7056146" y="842937"/>
                </a:lnTo>
                <a:lnTo>
                  <a:pt x="7069623" y="802958"/>
                </a:lnTo>
                <a:lnTo>
                  <a:pt x="7072337" y="773938"/>
                </a:lnTo>
                <a:lnTo>
                  <a:pt x="7072298" y="151263"/>
                </a:lnTo>
                <a:lnTo>
                  <a:pt x="7065357" y="108694"/>
                </a:lnTo>
                <a:lnTo>
                  <a:pt x="7047643" y="70872"/>
                </a:lnTo>
                <a:lnTo>
                  <a:pt x="7020828" y="39480"/>
                </a:lnTo>
                <a:lnTo>
                  <a:pt x="6986580" y="16200"/>
                </a:lnTo>
                <a:lnTo>
                  <a:pt x="6946572" y="2716"/>
                </a:lnTo>
                <a:lnTo>
                  <a:pt x="6917524" y="0"/>
                </a:lnTo>
                <a:lnTo>
                  <a:pt x="151258" y="39"/>
                </a:lnTo>
                <a:lnTo>
                  <a:pt x="108682" y="6986"/>
                </a:lnTo>
                <a:lnTo>
                  <a:pt x="70859" y="24719"/>
                </a:lnTo>
                <a:lnTo>
                  <a:pt x="39470" y="51553"/>
                </a:lnTo>
                <a:lnTo>
                  <a:pt x="16196" y="85807"/>
                </a:lnTo>
                <a:lnTo>
                  <a:pt x="2715" y="125797"/>
                </a:lnTo>
                <a:lnTo>
                  <a:pt x="0" y="154812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85787" y="714375"/>
            <a:ext cx="7072337" cy="928624"/>
          </a:xfrm>
          <a:custGeom>
            <a:avLst/>
            <a:gdLst/>
            <a:ahLst/>
            <a:cxnLst/>
            <a:rect l="l" t="t" r="r" b="b"/>
            <a:pathLst>
              <a:path w="7072337" h="928624">
                <a:moveTo>
                  <a:pt x="0" y="154812"/>
                </a:moveTo>
                <a:lnTo>
                  <a:pt x="689" y="140111"/>
                </a:lnTo>
                <a:lnTo>
                  <a:pt x="2715" y="125797"/>
                </a:lnTo>
                <a:lnTo>
                  <a:pt x="6017" y="111934"/>
                </a:lnTo>
                <a:lnTo>
                  <a:pt x="10531" y="98583"/>
                </a:lnTo>
                <a:lnTo>
                  <a:pt x="16196" y="85807"/>
                </a:lnTo>
                <a:lnTo>
                  <a:pt x="22949" y="73669"/>
                </a:lnTo>
                <a:lnTo>
                  <a:pt x="30727" y="62230"/>
                </a:lnTo>
                <a:lnTo>
                  <a:pt x="39470" y="51553"/>
                </a:lnTo>
                <a:lnTo>
                  <a:pt x="49114" y="41701"/>
                </a:lnTo>
                <a:lnTo>
                  <a:pt x="59598" y="32735"/>
                </a:lnTo>
                <a:lnTo>
                  <a:pt x="70859" y="24719"/>
                </a:lnTo>
                <a:lnTo>
                  <a:pt x="82835" y="17714"/>
                </a:lnTo>
                <a:lnTo>
                  <a:pt x="95463" y="11782"/>
                </a:lnTo>
                <a:lnTo>
                  <a:pt x="108682" y="6986"/>
                </a:lnTo>
                <a:lnTo>
                  <a:pt x="122428" y="3389"/>
                </a:lnTo>
                <a:lnTo>
                  <a:pt x="136641" y="1053"/>
                </a:lnTo>
                <a:lnTo>
                  <a:pt x="151258" y="39"/>
                </a:lnTo>
                <a:lnTo>
                  <a:pt x="154787" y="0"/>
                </a:lnTo>
                <a:lnTo>
                  <a:pt x="6917524" y="0"/>
                </a:lnTo>
                <a:lnTo>
                  <a:pt x="6932245" y="689"/>
                </a:lnTo>
                <a:lnTo>
                  <a:pt x="6946572" y="2716"/>
                </a:lnTo>
                <a:lnTo>
                  <a:pt x="6960445" y="6019"/>
                </a:lnTo>
                <a:lnTo>
                  <a:pt x="6973802" y="10534"/>
                </a:lnTo>
                <a:lnTo>
                  <a:pt x="6986580" y="16200"/>
                </a:lnTo>
                <a:lnTo>
                  <a:pt x="6998719" y="22955"/>
                </a:lnTo>
                <a:lnTo>
                  <a:pt x="7010155" y="30736"/>
                </a:lnTo>
                <a:lnTo>
                  <a:pt x="7020828" y="39480"/>
                </a:lnTo>
                <a:lnTo>
                  <a:pt x="7030674" y="49126"/>
                </a:lnTo>
                <a:lnTo>
                  <a:pt x="7039633" y="59610"/>
                </a:lnTo>
                <a:lnTo>
                  <a:pt x="7047643" y="70872"/>
                </a:lnTo>
                <a:lnTo>
                  <a:pt x="7054641" y="82848"/>
                </a:lnTo>
                <a:lnTo>
                  <a:pt x="7060567" y="95476"/>
                </a:lnTo>
                <a:lnTo>
                  <a:pt x="7065357" y="108694"/>
                </a:lnTo>
                <a:lnTo>
                  <a:pt x="7068950" y="122439"/>
                </a:lnTo>
                <a:lnTo>
                  <a:pt x="7071284" y="136650"/>
                </a:lnTo>
                <a:lnTo>
                  <a:pt x="7072298" y="151263"/>
                </a:lnTo>
                <a:lnTo>
                  <a:pt x="7072337" y="154812"/>
                </a:lnTo>
                <a:lnTo>
                  <a:pt x="7072337" y="773938"/>
                </a:lnTo>
                <a:lnTo>
                  <a:pt x="7071648" y="788643"/>
                </a:lnTo>
                <a:lnTo>
                  <a:pt x="7069623" y="802958"/>
                </a:lnTo>
                <a:lnTo>
                  <a:pt x="7066323" y="816820"/>
                </a:lnTo>
                <a:lnTo>
                  <a:pt x="7061810" y="830167"/>
                </a:lnTo>
                <a:lnTo>
                  <a:pt x="7056146" y="842937"/>
                </a:lnTo>
                <a:lnTo>
                  <a:pt x="7049394" y="855069"/>
                </a:lnTo>
                <a:lnTo>
                  <a:pt x="7041615" y="866500"/>
                </a:lnTo>
                <a:lnTo>
                  <a:pt x="7032871" y="877167"/>
                </a:lnTo>
                <a:lnTo>
                  <a:pt x="7023224" y="887009"/>
                </a:lnTo>
                <a:lnTo>
                  <a:pt x="7012736" y="895964"/>
                </a:lnTo>
                <a:lnTo>
                  <a:pt x="7001469" y="903969"/>
                </a:lnTo>
                <a:lnTo>
                  <a:pt x="6989485" y="910963"/>
                </a:lnTo>
                <a:lnTo>
                  <a:pt x="6976845" y="916883"/>
                </a:lnTo>
                <a:lnTo>
                  <a:pt x="6963613" y="921668"/>
                </a:lnTo>
                <a:lnTo>
                  <a:pt x="6949849" y="925254"/>
                </a:lnTo>
                <a:lnTo>
                  <a:pt x="6935616" y="927581"/>
                </a:lnTo>
                <a:lnTo>
                  <a:pt x="6920975" y="928586"/>
                </a:lnTo>
                <a:lnTo>
                  <a:pt x="6917524" y="928624"/>
                </a:lnTo>
                <a:lnTo>
                  <a:pt x="154787" y="928624"/>
                </a:lnTo>
                <a:lnTo>
                  <a:pt x="140078" y="927934"/>
                </a:lnTo>
                <a:lnTo>
                  <a:pt x="125757" y="925909"/>
                </a:lnTo>
                <a:lnTo>
                  <a:pt x="111889" y="922609"/>
                </a:lnTo>
                <a:lnTo>
                  <a:pt x="98534" y="918096"/>
                </a:lnTo>
                <a:lnTo>
                  <a:pt x="85756" y="912433"/>
                </a:lnTo>
                <a:lnTo>
                  <a:pt x="73616" y="905682"/>
                </a:lnTo>
                <a:lnTo>
                  <a:pt x="62177" y="897905"/>
                </a:lnTo>
                <a:lnTo>
                  <a:pt x="51501" y="889164"/>
                </a:lnTo>
                <a:lnTo>
                  <a:pt x="41650" y="879521"/>
                </a:lnTo>
                <a:lnTo>
                  <a:pt x="32687" y="869038"/>
                </a:lnTo>
                <a:lnTo>
                  <a:pt x="24674" y="857777"/>
                </a:lnTo>
                <a:lnTo>
                  <a:pt x="17674" y="845801"/>
                </a:lnTo>
                <a:lnTo>
                  <a:pt x="11748" y="833172"/>
                </a:lnTo>
                <a:lnTo>
                  <a:pt x="6959" y="819951"/>
                </a:lnTo>
                <a:lnTo>
                  <a:pt x="3369" y="806202"/>
                </a:lnTo>
                <a:lnTo>
                  <a:pt x="1041" y="791985"/>
                </a:lnTo>
                <a:lnTo>
                  <a:pt x="37" y="777363"/>
                </a:lnTo>
                <a:lnTo>
                  <a:pt x="0" y="773938"/>
                </a:lnTo>
                <a:lnTo>
                  <a:pt x="0" y="15481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572000" y="2071624"/>
            <a:ext cx="3929126" cy="2429002"/>
          </a:xfrm>
          <a:custGeom>
            <a:avLst/>
            <a:gdLst/>
            <a:ahLst/>
            <a:cxnLst/>
            <a:rect l="l" t="t" r="r" b="b"/>
            <a:pathLst>
              <a:path w="3929126" h="2429002">
                <a:moveTo>
                  <a:pt x="0" y="404875"/>
                </a:moveTo>
                <a:lnTo>
                  <a:pt x="0" y="2024126"/>
                </a:lnTo>
                <a:lnTo>
                  <a:pt x="1341" y="2057320"/>
                </a:lnTo>
                <a:lnTo>
                  <a:pt x="11764" y="2121394"/>
                </a:lnTo>
                <a:lnTo>
                  <a:pt x="31811" y="2181685"/>
                </a:lnTo>
                <a:lnTo>
                  <a:pt x="60650" y="2237358"/>
                </a:lnTo>
                <a:lnTo>
                  <a:pt x="97447" y="2287579"/>
                </a:lnTo>
                <a:lnTo>
                  <a:pt x="141370" y="2331512"/>
                </a:lnTo>
                <a:lnTo>
                  <a:pt x="191586" y="2368321"/>
                </a:lnTo>
                <a:lnTo>
                  <a:pt x="247263" y="2397172"/>
                </a:lnTo>
                <a:lnTo>
                  <a:pt x="307566" y="2417230"/>
                </a:lnTo>
                <a:lnTo>
                  <a:pt x="371664" y="2427659"/>
                </a:lnTo>
                <a:lnTo>
                  <a:pt x="404875" y="2429002"/>
                </a:lnTo>
                <a:lnTo>
                  <a:pt x="3524250" y="2429002"/>
                </a:lnTo>
                <a:lnTo>
                  <a:pt x="3589932" y="2423700"/>
                </a:lnTo>
                <a:lnTo>
                  <a:pt x="3652237" y="2408352"/>
                </a:lnTo>
                <a:lnTo>
                  <a:pt x="3710331" y="2383794"/>
                </a:lnTo>
                <a:lnTo>
                  <a:pt x="3763381" y="2350859"/>
                </a:lnTo>
                <a:lnTo>
                  <a:pt x="3810555" y="2310384"/>
                </a:lnTo>
                <a:lnTo>
                  <a:pt x="3851019" y="2263202"/>
                </a:lnTo>
                <a:lnTo>
                  <a:pt x="3883942" y="2210151"/>
                </a:lnTo>
                <a:lnTo>
                  <a:pt x="3908489" y="2152064"/>
                </a:lnTo>
                <a:lnTo>
                  <a:pt x="3923827" y="2089777"/>
                </a:lnTo>
                <a:lnTo>
                  <a:pt x="3929126" y="2024126"/>
                </a:lnTo>
                <a:lnTo>
                  <a:pt x="3929126" y="404875"/>
                </a:lnTo>
                <a:lnTo>
                  <a:pt x="3923827" y="339224"/>
                </a:lnTo>
                <a:lnTo>
                  <a:pt x="3908489" y="276937"/>
                </a:lnTo>
                <a:lnTo>
                  <a:pt x="3883942" y="218850"/>
                </a:lnTo>
                <a:lnTo>
                  <a:pt x="3851019" y="165799"/>
                </a:lnTo>
                <a:lnTo>
                  <a:pt x="3810555" y="118618"/>
                </a:lnTo>
                <a:lnTo>
                  <a:pt x="3763381" y="78142"/>
                </a:lnTo>
                <a:lnTo>
                  <a:pt x="3710331" y="45207"/>
                </a:lnTo>
                <a:lnTo>
                  <a:pt x="3652237" y="20649"/>
                </a:lnTo>
                <a:lnTo>
                  <a:pt x="3589932" y="5301"/>
                </a:lnTo>
                <a:lnTo>
                  <a:pt x="3524250" y="0"/>
                </a:lnTo>
                <a:lnTo>
                  <a:pt x="404875" y="0"/>
                </a:lnTo>
                <a:lnTo>
                  <a:pt x="339193" y="5301"/>
                </a:lnTo>
                <a:lnTo>
                  <a:pt x="276888" y="20649"/>
                </a:lnTo>
                <a:lnTo>
                  <a:pt x="218794" y="45207"/>
                </a:lnTo>
                <a:lnTo>
                  <a:pt x="165744" y="78142"/>
                </a:lnTo>
                <a:lnTo>
                  <a:pt x="118570" y="118618"/>
                </a:lnTo>
                <a:lnTo>
                  <a:pt x="78106" y="165799"/>
                </a:lnTo>
                <a:lnTo>
                  <a:pt x="45183" y="218850"/>
                </a:lnTo>
                <a:lnTo>
                  <a:pt x="20636" y="276937"/>
                </a:lnTo>
                <a:lnTo>
                  <a:pt x="5298" y="339224"/>
                </a:lnTo>
                <a:lnTo>
                  <a:pt x="0" y="404875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72000" y="2071624"/>
            <a:ext cx="3929126" cy="2429002"/>
          </a:xfrm>
          <a:custGeom>
            <a:avLst/>
            <a:gdLst/>
            <a:ahLst/>
            <a:cxnLst/>
            <a:rect l="l" t="t" r="r" b="b"/>
            <a:pathLst>
              <a:path w="3929126" h="2429002">
                <a:moveTo>
                  <a:pt x="0" y="404875"/>
                </a:moveTo>
                <a:lnTo>
                  <a:pt x="1341" y="371681"/>
                </a:lnTo>
                <a:lnTo>
                  <a:pt x="5298" y="339224"/>
                </a:lnTo>
                <a:lnTo>
                  <a:pt x="11764" y="307607"/>
                </a:lnTo>
                <a:lnTo>
                  <a:pt x="20636" y="276937"/>
                </a:lnTo>
                <a:lnTo>
                  <a:pt x="31811" y="247316"/>
                </a:lnTo>
                <a:lnTo>
                  <a:pt x="45183" y="218850"/>
                </a:lnTo>
                <a:lnTo>
                  <a:pt x="60650" y="191643"/>
                </a:lnTo>
                <a:lnTo>
                  <a:pt x="78106" y="165799"/>
                </a:lnTo>
                <a:lnTo>
                  <a:pt x="97447" y="141422"/>
                </a:lnTo>
                <a:lnTo>
                  <a:pt x="118570" y="118618"/>
                </a:lnTo>
                <a:lnTo>
                  <a:pt x="141370" y="97489"/>
                </a:lnTo>
                <a:lnTo>
                  <a:pt x="165744" y="78142"/>
                </a:lnTo>
                <a:lnTo>
                  <a:pt x="191586" y="60680"/>
                </a:lnTo>
                <a:lnTo>
                  <a:pt x="218794" y="45207"/>
                </a:lnTo>
                <a:lnTo>
                  <a:pt x="247263" y="31829"/>
                </a:lnTo>
                <a:lnTo>
                  <a:pt x="276888" y="20649"/>
                </a:lnTo>
                <a:lnTo>
                  <a:pt x="307566" y="11771"/>
                </a:lnTo>
                <a:lnTo>
                  <a:pt x="339193" y="5301"/>
                </a:lnTo>
                <a:lnTo>
                  <a:pt x="371664" y="1342"/>
                </a:lnTo>
                <a:lnTo>
                  <a:pt x="404875" y="0"/>
                </a:lnTo>
                <a:lnTo>
                  <a:pt x="3524250" y="0"/>
                </a:lnTo>
                <a:lnTo>
                  <a:pt x="3557461" y="1342"/>
                </a:lnTo>
                <a:lnTo>
                  <a:pt x="3589932" y="5301"/>
                </a:lnTo>
                <a:lnTo>
                  <a:pt x="3621559" y="11771"/>
                </a:lnTo>
                <a:lnTo>
                  <a:pt x="3652237" y="20649"/>
                </a:lnTo>
                <a:lnTo>
                  <a:pt x="3681862" y="31829"/>
                </a:lnTo>
                <a:lnTo>
                  <a:pt x="3710331" y="45207"/>
                </a:lnTo>
                <a:lnTo>
                  <a:pt x="3737539" y="60680"/>
                </a:lnTo>
                <a:lnTo>
                  <a:pt x="3763381" y="78142"/>
                </a:lnTo>
                <a:lnTo>
                  <a:pt x="3787755" y="97489"/>
                </a:lnTo>
                <a:lnTo>
                  <a:pt x="3810555" y="118618"/>
                </a:lnTo>
                <a:lnTo>
                  <a:pt x="3831678" y="141422"/>
                </a:lnTo>
                <a:lnTo>
                  <a:pt x="3851019" y="165799"/>
                </a:lnTo>
                <a:lnTo>
                  <a:pt x="3868475" y="191643"/>
                </a:lnTo>
                <a:lnTo>
                  <a:pt x="3883942" y="218850"/>
                </a:lnTo>
                <a:lnTo>
                  <a:pt x="3897314" y="247316"/>
                </a:lnTo>
                <a:lnTo>
                  <a:pt x="3908489" y="276937"/>
                </a:lnTo>
                <a:lnTo>
                  <a:pt x="3917361" y="307607"/>
                </a:lnTo>
                <a:lnTo>
                  <a:pt x="3923827" y="339224"/>
                </a:lnTo>
                <a:lnTo>
                  <a:pt x="3927784" y="371681"/>
                </a:lnTo>
                <a:lnTo>
                  <a:pt x="3929126" y="404875"/>
                </a:lnTo>
                <a:lnTo>
                  <a:pt x="3929126" y="2024126"/>
                </a:lnTo>
                <a:lnTo>
                  <a:pt x="3927784" y="2057320"/>
                </a:lnTo>
                <a:lnTo>
                  <a:pt x="3923827" y="2089777"/>
                </a:lnTo>
                <a:lnTo>
                  <a:pt x="3917361" y="2121394"/>
                </a:lnTo>
                <a:lnTo>
                  <a:pt x="3908489" y="2152064"/>
                </a:lnTo>
                <a:lnTo>
                  <a:pt x="3897314" y="2181685"/>
                </a:lnTo>
                <a:lnTo>
                  <a:pt x="3883942" y="2210151"/>
                </a:lnTo>
                <a:lnTo>
                  <a:pt x="3868475" y="2237358"/>
                </a:lnTo>
                <a:lnTo>
                  <a:pt x="3851019" y="2263202"/>
                </a:lnTo>
                <a:lnTo>
                  <a:pt x="3831678" y="2287579"/>
                </a:lnTo>
                <a:lnTo>
                  <a:pt x="3810555" y="2310384"/>
                </a:lnTo>
                <a:lnTo>
                  <a:pt x="3787755" y="2331512"/>
                </a:lnTo>
                <a:lnTo>
                  <a:pt x="3763381" y="2350859"/>
                </a:lnTo>
                <a:lnTo>
                  <a:pt x="3737539" y="2368321"/>
                </a:lnTo>
                <a:lnTo>
                  <a:pt x="3710331" y="2383794"/>
                </a:lnTo>
                <a:lnTo>
                  <a:pt x="3681862" y="2397172"/>
                </a:lnTo>
                <a:lnTo>
                  <a:pt x="3652237" y="2408352"/>
                </a:lnTo>
                <a:lnTo>
                  <a:pt x="3621559" y="2417230"/>
                </a:lnTo>
                <a:lnTo>
                  <a:pt x="3589932" y="2423700"/>
                </a:lnTo>
                <a:lnTo>
                  <a:pt x="3557461" y="2427659"/>
                </a:lnTo>
                <a:lnTo>
                  <a:pt x="3524250" y="2429002"/>
                </a:lnTo>
                <a:lnTo>
                  <a:pt x="404875" y="2429002"/>
                </a:lnTo>
                <a:lnTo>
                  <a:pt x="371664" y="2427659"/>
                </a:lnTo>
                <a:lnTo>
                  <a:pt x="339193" y="2423700"/>
                </a:lnTo>
                <a:lnTo>
                  <a:pt x="307566" y="2417230"/>
                </a:lnTo>
                <a:lnTo>
                  <a:pt x="276888" y="2408352"/>
                </a:lnTo>
                <a:lnTo>
                  <a:pt x="247263" y="2397172"/>
                </a:lnTo>
                <a:lnTo>
                  <a:pt x="218794" y="2383794"/>
                </a:lnTo>
                <a:lnTo>
                  <a:pt x="191586" y="2368321"/>
                </a:lnTo>
                <a:lnTo>
                  <a:pt x="165744" y="2350859"/>
                </a:lnTo>
                <a:lnTo>
                  <a:pt x="141370" y="2331512"/>
                </a:lnTo>
                <a:lnTo>
                  <a:pt x="118570" y="2310384"/>
                </a:lnTo>
                <a:lnTo>
                  <a:pt x="97447" y="2287579"/>
                </a:lnTo>
                <a:lnTo>
                  <a:pt x="78106" y="2263202"/>
                </a:lnTo>
                <a:lnTo>
                  <a:pt x="60650" y="2237358"/>
                </a:lnTo>
                <a:lnTo>
                  <a:pt x="45183" y="2210151"/>
                </a:lnTo>
                <a:lnTo>
                  <a:pt x="31811" y="2181685"/>
                </a:lnTo>
                <a:lnTo>
                  <a:pt x="20636" y="2152064"/>
                </a:lnTo>
                <a:lnTo>
                  <a:pt x="11764" y="2121394"/>
                </a:lnTo>
                <a:lnTo>
                  <a:pt x="5298" y="2089777"/>
                </a:lnTo>
                <a:lnTo>
                  <a:pt x="1341" y="2057320"/>
                </a:lnTo>
                <a:lnTo>
                  <a:pt x="0" y="2024126"/>
                </a:lnTo>
                <a:lnTo>
                  <a:pt x="0" y="4048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0037" y="2143125"/>
            <a:ext cx="3214712" cy="2428875"/>
          </a:xfrm>
          <a:custGeom>
            <a:avLst/>
            <a:gdLst/>
            <a:ahLst/>
            <a:cxnLst/>
            <a:rect l="l" t="t" r="r" b="b"/>
            <a:pathLst>
              <a:path w="3214712" h="2428875">
                <a:moveTo>
                  <a:pt x="0" y="404875"/>
                </a:moveTo>
                <a:lnTo>
                  <a:pt x="0" y="2023999"/>
                </a:lnTo>
                <a:lnTo>
                  <a:pt x="1341" y="2057210"/>
                </a:lnTo>
                <a:lnTo>
                  <a:pt x="11765" y="2121308"/>
                </a:lnTo>
                <a:lnTo>
                  <a:pt x="31812" y="2181611"/>
                </a:lnTo>
                <a:lnTo>
                  <a:pt x="60650" y="2237288"/>
                </a:lnTo>
                <a:lnTo>
                  <a:pt x="97447" y="2287504"/>
                </a:lnTo>
                <a:lnTo>
                  <a:pt x="141367" y="2331427"/>
                </a:lnTo>
                <a:lnTo>
                  <a:pt x="191578" y="2368224"/>
                </a:lnTo>
                <a:lnTo>
                  <a:pt x="247246" y="2397063"/>
                </a:lnTo>
                <a:lnTo>
                  <a:pt x="307539" y="2417110"/>
                </a:lnTo>
                <a:lnTo>
                  <a:pt x="371622" y="2427533"/>
                </a:lnTo>
                <a:lnTo>
                  <a:pt x="404825" y="2428875"/>
                </a:lnTo>
                <a:lnTo>
                  <a:pt x="2809836" y="2428875"/>
                </a:lnTo>
                <a:lnTo>
                  <a:pt x="2875519" y="2423576"/>
                </a:lnTo>
                <a:lnTo>
                  <a:pt x="2937824" y="2408238"/>
                </a:lnTo>
                <a:lnTo>
                  <a:pt x="2995918" y="2383691"/>
                </a:lnTo>
                <a:lnTo>
                  <a:pt x="3048968" y="2350768"/>
                </a:lnTo>
                <a:lnTo>
                  <a:pt x="3096142" y="2310304"/>
                </a:lnTo>
                <a:lnTo>
                  <a:pt x="3136606" y="2263130"/>
                </a:lnTo>
                <a:lnTo>
                  <a:pt x="3169528" y="2210080"/>
                </a:lnTo>
                <a:lnTo>
                  <a:pt x="3194075" y="2151986"/>
                </a:lnTo>
                <a:lnTo>
                  <a:pt x="3209414" y="2089681"/>
                </a:lnTo>
                <a:lnTo>
                  <a:pt x="3214712" y="2023999"/>
                </a:lnTo>
                <a:lnTo>
                  <a:pt x="3214712" y="404875"/>
                </a:lnTo>
                <a:lnTo>
                  <a:pt x="3209414" y="339193"/>
                </a:lnTo>
                <a:lnTo>
                  <a:pt x="3194075" y="276888"/>
                </a:lnTo>
                <a:lnTo>
                  <a:pt x="3169528" y="218794"/>
                </a:lnTo>
                <a:lnTo>
                  <a:pt x="3136606" y="165744"/>
                </a:lnTo>
                <a:lnTo>
                  <a:pt x="3096142" y="118570"/>
                </a:lnTo>
                <a:lnTo>
                  <a:pt x="3048968" y="78106"/>
                </a:lnTo>
                <a:lnTo>
                  <a:pt x="2995918" y="45183"/>
                </a:lnTo>
                <a:lnTo>
                  <a:pt x="2937824" y="20636"/>
                </a:lnTo>
                <a:lnTo>
                  <a:pt x="2875519" y="5298"/>
                </a:lnTo>
                <a:lnTo>
                  <a:pt x="2809836" y="0"/>
                </a:lnTo>
                <a:lnTo>
                  <a:pt x="404825" y="0"/>
                </a:lnTo>
                <a:lnTo>
                  <a:pt x="339159" y="5298"/>
                </a:lnTo>
                <a:lnTo>
                  <a:pt x="276867" y="20636"/>
                </a:lnTo>
                <a:lnTo>
                  <a:pt x="218782" y="45183"/>
                </a:lnTo>
                <a:lnTo>
                  <a:pt x="165738" y="78106"/>
                </a:lnTo>
                <a:lnTo>
                  <a:pt x="118568" y="118570"/>
                </a:lnTo>
                <a:lnTo>
                  <a:pt x="78106" y="165744"/>
                </a:lnTo>
                <a:lnTo>
                  <a:pt x="45184" y="218794"/>
                </a:lnTo>
                <a:lnTo>
                  <a:pt x="20637" y="276888"/>
                </a:lnTo>
                <a:lnTo>
                  <a:pt x="5298" y="339193"/>
                </a:lnTo>
                <a:lnTo>
                  <a:pt x="0" y="404875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0037" y="2143125"/>
            <a:ext cx="3214712" cy="2428875"/>
          </a:xfrm>
          <a:custGeom>
            <a:avLst/>
            <a:gdLst/>
            <a:ahLst/>
            <a:cxnLst/>
            <a:rect l="l" t="t" r="r" b="b"/>
            <a:pathLst>
              <a:path w="3214712" h="2428875">
                <a:moveTo>
                  <a:pt x="0" y="404875"/>
                </a:moveTo>
                <a:lnTo>
                  <a:pt x="1341" y="371664"/>
                </a:lnTo>
                <a:lnTo>
                  <a:pt x="5298" y="339193"/>
                </a:lnTo>
                <a:lnTo>
                  <a:pt x="11765" y="307566"/>
                </a:lnTo>
                <a:lnTo>
                  <a:pt x="20637" y="276888"/>
                </a:lnTo>
                <a:lnTo>
                  <a:pt x="31812" y="247263"/>
                </a:lnTo>
                <a:lnTo>
                  <a:pt x="45184" y="218794"/>
                </a:lnTo>
                <a:lnTo>
                  <a:pt x="60650" y="191586"/>
                </a:lnTo>
                <a:lnTo>
                  <a:pt x="78106" y="165744"/>
                </a:lnTo>
                <a:lnTo>
                  <a:pt x="97447" y="141370"/>
                </a:lnTo>
                <a:lnTo>
                  <a:pt x="118568" y="118570"/>
                </a:lnTo>
                <a:lnTo>
                  <a:pt x="141367" y="97447"/>
                </a:lnTo>
                <a:lnTo>
                  <a:pt x="165738" y="78106"/>
                </a:lnTo>
                <a:lnTo>
                  <a:pt x="191578" y="60650"/>
                </a:lnTo>
                <a:lnTo>
                  <a:pt x="218782" y="45183"/>
                </a:lnTo>
                <a:lnTo>
                  <a:pt x="247246" y="31811"/>
                </a:lnTo>
                <a:lnTo>
                  <a:pt x="276867" y="20636"/>
                </a:lnTo>
                <a:lnTo>
                  <a:pt x="307539" y="11764"/>
                </a:lnTo>
                <a:lnTo>
                  <a:pt x="339159" y="5298"/>
                </a:lnTo>
                <a:lnTo>
                  <a:pt x="371622" y="1341"/>
                </a:lnTo>
                <a:lnTo>
                  <a:pt x="404825" y="0"/>
                </a:lnTo>
                <a:lnTo>
                  <a:pt x="2809836" y="0"/>
                </a:lnTo>
                <a:lnTo>
                  <a:pt x="2843048" y="1341"/>
                </a:lnTo>
                <a:lnTo>
                  <a:pt x="2875519" y="5298"/>
                </a:lnTo>
                <a:lnTo>
                  <a:pt x="2907146" y="11764"/>
                </a:lnTo>
                <a:lnTo>
                  <a:pt x="2937824" y="20636"/>
                </a:lnTo>
                <a:lnTo>
                  <a:pt x="2967449" y="31811"/>
                </a:lnTo>
                <a:lnTo>
                  <a:pt x="2995918" y="45183"/>
                </a:lnTo>
                <a:lnTo>
                  <a:pt x="3023126" y="60650"/>
                </a:lnTo>
                <a:lnTo>
                  <a:pt x="3048968" y="78106"/>
                </a:lnTo>
                <a:lnTo>
                  <a:pt x="3073342" y="97447"/>
                </a:lnTo>
                <a:lnTo>
                  <a:pt x="3096142" y="118570"/>
                </a:lnTo>
                <a:lnTo>
                  <a:pt x="3117265" y="141370"/>
                </a:lnTo>
                <a:lnTo>
                  <a:pt x="3136606" y="165744"/>
                </a:lnTo>
                <a:lnTo>
                  <a:pt x="3154062" y="191586"/>
                </a:lnTo>
                <a:lnTo>
                  <a:pt x="3169528" y="218794"/>
                </a:lnTo>
                <a:lnTo>
                  <a:pt x="3182901" y="247263"/>
                </a:lnTo>
                <a:lnTo>
                  <a:pt x="3194075" y="276888"/>
                </a:lnTo>
                <a:lnTo>
                  <a:pt x="3202948" y="307566"/>
                </a:lnTo>
                <a:lnTo>
                  <a:pt x="3209414" y="339193"/>
                </a:lnTo>
                <a:lnTo>
                  <a:pt x="3213371" y="371664"/>
                </a:lnTo>
                <a:lnTo>
                  <a:pt x="3214712" y="404875"/>
                </a:lnTo>
                <a:lnTo>
                  <a:pt x="3214712" y="2023999"/>
                </a:lnTo>
                <a:lnTo>
                  <a:pt x="3213371" y="2057210"/>
                </a:lnTo>
                <a:lnTo>
                  <a:pt x="3209414" y="2089681"/>
                </a:lnTo>
                <a:lnTo>
                  <a:pt x="3202948" y="2121308"/>
                </a:lnTo>
                <a:lnTo>
                  <a:pt x="3194075" y="2151986"/>
                </a:lnTo>
                <a:lnTo>
                  <a:pt x="3182901" y="2181611"/>
                </a:lnTo>
                <a:lnTo>
                  <a:pt x="3169528" y="2210080"/>
                </a:lnTo>
                <a:lnTo>
                  <a:pt x="3154062" y="2237288"/>
                </a:lnTo>
                <a:lnTo>
                  <a:pt x="3136606" y="2263130"/>
                </a:lnTo>
                <a:lnTo>
                  <a:pt x="3117265" y="2287504"/>
                </a:lnTo>
                <a:lnTo>
                  <a:pt x="3096142" y="2310304"/>
                </a:lnTo>
                <a:lnTo>
                  <a:pt x="3073342" y="2331427"/>
                </a:lnTo>
                <a:lnTo>
                  <a:pt x="3048968" y="2350768"/>
                </a:lnTo>
                <a:lnTo>
                  <a:pt x="3023126" y="2368224"/>
                </a:lnTo>
                <a:lnTo>
                  <a:pt x="2995918" y="2383691"/>
                </a:lnTo>
                <a:lnTo>
                  <a:pt x="2967449" y="2397063"/>
                </a:lnTo>
                <a:lnTo>
                  <a:pt x="2937824" y="2408238"/>
                </a:lnTo>
                <a:lnTo>
                  <a:pt x="2907146" y="2417110"/>
                </a:lnTo>
                <a:lnTo>
                  <a:pt x="2875519" y="2423576"/>
                </a:lnTo>
                <a:lnTo>
                  <a:pt x="2843048" y="2427533"/>
                </a:lnTo>
                <a:lnTo>
                  <a:pt x="2809836" y="2428875"/>
                </a:lnTo>
                <a:lnTo>
                  <a:pt x="404825" y="2428875"/>
                </a:lnTo>
                <a:lnTo>
                  <a:pt x="371622" y="2427533"/>
                </a:lnTo>
                <a:lnTo>
                  <a:pt x="339159" y="2423576"/>
                </a:lnTo>
                <a:lnTo>
                  <a:pt x="307539" y="2417110"/>
                </a:lnTo>
                <a:lnTo>
                  <a:pt x="276867" y="2408238"/>
                </a:lnTo>
                <a:lnTo>
                  <a:pt x="247246" y="2397063"/>
                </a:lnTo>
                <a:lnTo>
                  <a:pt x="218782" y="2383691"/>
                </a:lnTo>
                <a:lnTo>
                  <a:pt x="191578" y="2368224"/>
                </a:lnTo>
                <a:lnTo>
                  <a:pt x="165738" y="2350768"/>
                </a:lnTo>
                <a:lnTo>
                  <a:pt x="141367" y="2331427"/>
                </a:lnTo>
                <a:lnTo>
                  <a:pt x="118568" y="2310304"/>
                </a:lnTo>
                <a:lnTo>
                  <a:pt x="97447" y="2287504"/>
                </a:lnTo>
                <a:lnTo>
                  <a:pt x="78106" y="2263130"/>
                </a:lnTo>
                <a:lnTo>
                  <a:pt x="60650" y="2237288"/>
                </a:lnTo>
                <a:lnTo>
                  <a:pt x="45184" y="2210080"/>
                </a:lnTo>
                <a:lnTo>
                  <a:pt x="31812" y="2181611"/>
                </a:lnTo>
                <a:lnTo>
                  <a:pt x="20637" y="2151986"/>
                </a:lnTo>
                <a:lnTo>
                  <a:pt x="11765" y="2121308"/>
                </a:lnTo>
                <a:lnTo>
                  <a:pt x="5298" y="2089681"/>
                </a:lnTo>
                <a:lnTo>
                  <a:pt x="1341" y="2057210"/>
                </a:lnTo>
                <a:lnTo>
                  <a:pt x="0" y="2023999"/>
                </a:lnTo>
                <a:lnTo>
                  <a:pt x="0" y="4048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21207" y="1039749"/>
            <a:ext cx="33540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9" baseline="3413" dirty="0" smtClean="0">
                <a:solidFill>
                  <a:srgbClr val="252525"/>
                </a:solidFill>
                <a:latin typeface="Calibri"/>
                <a:cs typeface="Calibri"/>
              </a:rPr>
              <a:t>C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OMU</a:t>
            </a:r>
            <a:r>
              <a:rPr sz="3600" b="1" spc="4" baseline="3413" dirty="0" smtClean="0">
                <a:solidFill>
                  <a:srgbClr val="252525"/>
                </a:solidFill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ICAZIONE</a:t>
            </a:r>
            <a:r>
              <a:rPr sz="3600" b="1" spc="-34" baseline="3413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CHIARA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73092" y="1039749"/>
            <a:ext cx="4119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80610" y="1039749"/>
            <a:ext cx="30870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19" baseline="3413" dirty="0" smtClean="0">
                <a:solidFill>
                  <a:srgbClr val="252525"/>
                </a:solidFill>
                <a:latin typeface="Calibri"/>
                <a:cs typeface="Calibri"/>
              </a:rPr>
              <a:t>ES</a:t>
            </a:r>
            <a:r>
              <a:rPr sz="3600" b="1" spc="-39" baseline="3413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U</a:t>
            </a:r>
            <a:r>
              <a:rPr sz="3600" b="1" spc="-14" baseline="3413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TI</a:t>
            </a:r>
            <a:r>
              <a:rPr sz="3600" b="1" spc="-139" baseline="3413" dirty="0" smtClean="0">
                <a:solidFill>
                  <a:srgbClr val="252525"/>
                </a:solidFill>
                <a:latin typeface="Calibri"/>
                <a:cs typeface="Calibri"/>
              </a:rPr>
              <a:t>V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A</a:t>
            </a:r>
            <a:r>
              <a:rPr sz="3600" b="1" spc="-14" baseline="3413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AI</a:t>
            </a:r>
            <a:r>
              <a:rPr sz="3600" b="1" spc="-4" baseline="3413" dirty="0" smtClean="0">
                <a:solidFill>
                  <a:srgbClr val="252525"/>
                </a:solidFill>
                <a:latin typeface="Calibri"/>
                <a:cs typeface="Calibri"/>
              </a:rPr>
              <a:t> </a:t>
            </a:r>
            <a:r>
              <a:rPr sz="3600" b="1" spc="-9" baseline="3413" dirty="0" smtClean="0">
                <a:solidFill>
                  <a:srgbClr val="252525"/>
                </a:solidFill>
                <a:latin typeface="Calibri"/>
                <a:cs typeface="Calibri"/>
              </a:rPr>
              <a:t>G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3600" b="1" spc="4" baseline="3413" dirty="0" smtClean="0">
                <a:solidFill>
                  <a:srgbClr val="252525"/>
                </a:solidFill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I</a:t>
            </a:r>
            <a:r>
              <a:rPr sz="3600" b="1" spc="-64" baseline="3413" dirty="0" smtClean="0">
                <a:solidFill>
                  <a:srgbClr val="252525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ORI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3696" y="2557779"/>
            <a:ext cx="2793935" cy="8074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SONO</a:t>
            </a:r>
            <a:r>
              <a:rPr sz="4200" b="1" spc="-69" baseline="2925" dirty="0" smtClean="0"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latin typeface="Calibri"/>
                <a:cs typeface="Calibri"/>
              </a:rPr>
              <a:t>S</a:t>
            </a:r>
            <a:r>
              <a:rPr sz="4200" b="1" spc="-4" baseline="2925" dirty="0" smtClean="0">
                <a:latin typeface="Calibri"/>
                <a:cs typeface="Calibri"/>
              </a:rPr>
              <a:t>U</a:t>
            </a:r>
            <a:r>
              <a:rPr sz="4200" b="1" spc="0" baseline="2925" dirty="0" smtClean="0">
                <a:latin typeface="Calibri"/>
                <a:cs typeface="Calibri"/>
              </a:rPr>
              <a:t>FFICIENTI</a:t>
            </a:r>
            <a:endParaRPr sz="2800">
              <a:latin typeface="Calibri"/>
              <a:cs typeface="Calibri"/>
            </a:endParaRPr>
          </a:p>
          <a:p>
            <a:pPr marL="188252" marR="214834" algn="ctr">
              <a:lnSpc>
                <a:spcPts val="3360"/>
              </a:lnSpc>
              <a:spcBef>
                <a:spcPts val="20"/>
              </a:spcBef>
            </a:pPr>
            <a:r>
              <a:rPr sz="4200" b="1" spc="0" baseline="1950" dirty="0" smtClean="0">
                <a:latin typeface="Calibri"/>
                <a:cs typeface="Calibri"/>
              </a:rPr>
              <a:t>GLI</a:t>
            </a:r>
            <a:r>
              <a:rPr sz="4200" b="1" spc="-27" baseline="1950" dirty="0" smtClean="0"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latin typeface="Calibri"/>
                <a:cs typeface="Calibri"/>
              </a:rPr>
              <a:t>I</a:t>
            </a:r>
            <a:r>
              <a:rPr sz="4200" b="1" spc="-4" baseline="1950" dirty="0" smtClean="0">
                <a:latin typeface="Calibri"/>
                <a:cs typeface="Calibri"/>
              </a:rPr>
              <a:t>N</a:t>
            </a:r>
            <a:r>
              <a:rPr sz="4200" b="1" spc="0" baseline="1950" dirty="0" smtClean="0">
                <a:latin typeface="Calibri"/>
                <a:cs typeface="Calibri"/>
              </a:rPr>
              <a:t>TE</a:t>
            </a:r>
            <a:r>
              <a:rPr sz="4200" b="1" spc="-39" baseline="1950" dirty="0" smtClean="0">
                <a:latin typeface="Calibri"/>
                <a:cs typeface="Calibri"/>
              </a:rPr>
              <a:t>R</a:t>
            </a:r>
            <a:r>
              <a:rPr sz="4200" b="1" spc="0" baseline="1950" dirty="0" smtClean="0">
                <a:latin typeface="Calibri"/>
                <a:cs typeface="Calibri"/>
              </a:rPr>
              <a:t>VENTI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25593" y="2618231"/>
            <a:ext cx="2854299" cy="9200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7913" marR="410341" algn="ctr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DIFFI</a:t>
            </a:r>
            <a:r>
              <a:rPr sz="4800" b="1" spc="-25" baseline="3413" dirty="0" smtClean="0"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latin typeface="Calibri"/>
                <a:cs typeface="Calibri"/>
              </a:rPr>
              <a:t>O</a:t>
            </a:r>
            <a:r>
              <a:rPr sz="4800" b="1" spc="-234" baseline="3413" dirty="0" smtClean="0">
                <a:latin typeface="Calibri"/>
                <a:cs typeface="Calibri"/>
              </a:rPr>
              <a:t>L</a:t>
            </a:r>
            <a:r>
              <a:rPr sz="4800" b="1" spc="-254" baseline="3413" dirty="0" smtClean="0">
                <a:latin typeface="Calibri"/>
                <a:cs typeface="Calibri"/>
              </a:rPr>
              <a:t>T</a:t>
            </a:r>
            <a:r>
              <a:rPr sz="4800" b="1" spc="-139" baseline="3413" dirty="0" smtClean="0"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latin typeface="Calibri"/>
                <a:cs typeface="Calibri"/>
              </a:rPr>
              <a:t>’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latin typeface="Calibri"/>
                <a:cs typeface="Calibri"/>
              </a:rPr>
              <a:t>PE</a:t>
            </a:r>
            <a:r>
              <a:rPr sz="4800" b="1" spc="-50" baseline="1706" dirty="0" smtClean="0"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latin typeface="Calibri"/>
                <a:cs typeface="Calibri"/>
              </a:rPr>
              <a:t>SI</a:t>
            </a:r>
            <a:r>
              <a:rPr sz="4800" b="1" spc="-44" baseline="1706" dirty="0" smtClean="0">
                <a:latin typeface="Calibri"/>
                <a:cs typeface="Calibri"/>
              </a:rPr>
              <a:t>S</a:t>
            </a:r>
            <a:r>
              <a:rPr sz="4800" b="1" spc="0" baseline="1706" dirty="0" smtClean="0">
                <a:latin typeface="Calibri"/>
                <a:cs typeface="Calibri"/>
              </a:rPr>
              <a:t>TEN</a:t>
            </a:r>
            <a:r>
              <a:rPr sz="4800" b="1" spc="-9" baseline="1706" dirty="0" smtClean="0">
                <a:latin typeface="Calibri"/>
                <a:cs typeface="Calibri"/>
              </a:rPr>
              <a:t>T</a:t>
            </a:r>
            <a:r>
              <a:rPr sz="4800" b="1" spc="0" baseline="1706" dirty="0" smtClean="0">
                <a:latin typeface="Calibri"/>
                <a:cs typeface="Calibri"/>
              </a:rPr>
              <a:t>I MA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4364" y="3411474"/>
            <a:ext cx="2222354" cy="807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-39" baseline="2925" dirty="0" smtClean="0">
                <a:latin typeface="Calibri"/>
                <a:cs typeface="Calibri"/>
              </a:rPr>
              <a:t>“</a:t>
            </a:r>
            <a:r>
              <a:rPr sz="4200" b="1" spc="0" baseline="2925" dirty="0" smtClean="0">
                <a:latin typeface="Calibri"/>
                <a:cs typeface="Calibri"/>
              </a:rPr>
              <a:t>QU</a:t>
            </a:r>
            <a:r>
              <a:rPr sz="4200" b="1" spc="-54" baseline="2925" dirty="0" smtClean="0">
                <a:latin typeface="Calibri"/>
                <a:cs typeface="Calibri"/>
              </a:rPr>
              <a:t>O</a:t>
            </a:r>
            <a:r>
              <a:rPr sz="4200" b="1" spc="0" baseline="2925" dirty="0" smtClean="0">
                <a:latin typeface="Calibri"/>
                <a:cs typeface="Calibri"/>
              </a:rPr>
              <a:t>TIDI</a:t>
            </a:r>
            <a:r>
              <a:rPr sz="4200" b="1" spc="-9" baseline="2925" dirty="0" smtClean="0">
                <a:latin typeface="Calibri"/>
                <a:cs typeface="Calibri"/>
              </a:rPr>
              <a:t>A</a:t>
            </a:r>
            <a:r>
              <a:rPr sz="4200" b="1" spc="0" baseline="2925" dirty="0" smtClean="0">
                <a:latin typeface="Calibri"/>
                <a:cs typeface="Calibri"/>
              </a:rPr>
              <a:t>N</a:t>
            </a:r>
            <a:r>
              <a:rPr sz="4200" b="1" spc="-9" baseline="2925" dirty="0" smtClean="0">
                <a:latin typeface="Calibri"/>
                <a:cs typeface="Calibri"/>
              </a:rPr>
              <a:t>I</a:t>
            </a:r>
            <a:r>
              <a:rPr sz="4200" b="1" spc="0" baseline="2925" dirty="0" smtClean="0">
                <a:latin typeface="Calibri"/>
                <a:cs typeface="Calibri"/>
              </a:rPr>
              <a:t>”</a:t>
            </a:r>
            <a:endParaRPr sz="2800">
              <a:latin typeface="Calibri"/>
              <a:cs typeface="Calibri"/>
            </a:endParaRPr>
          </a:p>
          <a:p>
            <a:pPr marL="707593" marR="53263">
              <a:lnSpc>
                <a:spcPts val="3360"/>
              </a:lnSpc>
              <a:spcBef>
                <a:spcPts val="20"/>
              </a:spcBef>
            </a:pPr>
            <a:r>
              <a:rPr sz="4200" b="1" spc="0" baseline="1950" dirty="0" smtClean="0">
                <a:latin typeface="Calibri"/>
                <a:cs typeface="Calibri"/>
              </a:rPr>
              <a:t>D</a:t>
            </a:r>
            <a:r>
              <a:rPr sz="4200" b="1" spc="4" baseline="1950" dirty="0" smtClean="0">
                <a:latin typeface="Calibri"/>
                <a:cs typeface="Calibri"/>
              </a:rPr>
              <a:t>O</a:t>
            </a:r>
            <a:r>
              <a:rPr sz="4200" b="1" spc="0" baseline="1950" dirty="0" smtClean="0">
                <a:latin typeface="Calibri"/>
                <a:cs typeface="Calibri"/>
              </a:rPr>
              <a:t>CEN</a:t>
            </a:r>
            <a:r>
              <a:rPr sz="4200" b="1" spc="-9" baseline="1950" dirty="0" smtClean="0">
                <a:latin typeface="Calibri"/>
                <a:cs typeface="Calibri"/>
              </a:rPr>
              <a:t>T</a:t>
            </a:r>
            <a:r>
              <a:rPr sz="4200" b="1" spc="0" baseline="1950" dirty="0" smtClean="0">
                <a:latin typeface="Calibri"/>
                <a:cs typeface="Calibri"/>
              </a:rPr>
              <a:t>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62567" y="3411474"/>
            <a:ext cx="570466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DEI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71313" y="3593973"/>
            <a:ext cx="897810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NON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74648" y="3593973"/>
            <a:ext cx="189107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9" baseline="3413" dirty="0" smtClean="0">
                <a:latin typeface="Calibri"/>
                <a:cs typeface="Calibri"/>
              </a:rPr>
              <a:t>“</a:t>
            </a:r>
            <a:r>
              <a:rPr sz="4800" b="1" spc="0" baseline="3413" dirty="0" smtClean="0">
                <a:latin typeface="Calibri"/>
                <a:cs typeface="Calibri"/>
              </a:rPr>
              <a:t>SP</a:t>
            </a:r>
            <a:r>
              <a:rPr sz="4800" b="1" spc="-54" baseline="3413" dirty="0" smtClean="0">
                <a:latin typeface="Calibri"/>
                <a:cs typeface="Calibri"/>
              </a:rPr>
              <a:t>E</a:t>
            </a:r>
            <a:r>
              <a:rPr sz="4800" b="1" spc="0" baseline="3413" dirty="0" smtClean="0">
                <a:latin typeface="Calibri"/>
                <a:cs typeface="Calibri"/>
              </a:rPr>
              <a:t>CIALI”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500037" y="3000375"/>
            <a:ext cx="2143086" cy="1214501"/>
          </a:xfrm>
          <a:custGeom>
            <a:avLst/>
            <a:gdLst/>
            <a:ahLst/>
            <a:cxnLst/>
            <a:rect l="l" t="t" r="r" b="b"/>
            <a:pathLst>
              <a:path w="2143086" h="1214501">
                <a:moveTo>
                  <a:pt x="0" y="202437"/>
                </a:moveTo>
                <a:lnTo>
                  <a:pt x="0" y="1012063"/>
                </a:lnTo>
                <a:lnTo>
                  <a:pt x="670" y="1028660"/>
                </a:lnTo>
                <a:lnTo>
                  <a:pt x="10318" y="1076032"/>
                </a:lnTo>
                <a:lnTo>
                  <a:pt x="30323" y="1118679"/>
                </a:lnTo>
                <a:lnTo>
                  <a:pt x="59282" y="1155192"/>
                </a:lnTo>
                <a:lnTo>
                  <a:pt x="95786" y="1184160"/>
                </a:lnTo>
                <a:lnTo>
                  <a:pt x="138431" y="1204176"/>
                </a:lnTo>
                <a:lnTo>
                  <a:pt x="185810" y="1213829"/>
                </a:lnTo>
                <a:lnTo>
                  <a:pt x="202412" y="1214501"/>
                </a:lnTo>
                <a:lnTo>
                  <a:pt x="1940775" y="1214501"/>
                </a:lnTo>
                <a:lnTo>
                  <a:pt x="1989402" y="1208615"/>
                </a:lnTo>
                <a:lnTo>
                  <a:pt x="2033761" y="1191897"/>
                </a:lnTo>
                <a:lnTo>
                  <a:pt x="2072448" y="1165756"/>
                </a:lnTo>
                <a:lnTo>
                  <a:pt x="2104060" y="1131601"/>
                </a:lnTo>
                <a:lnTo>
                  <a:pt x="2127192" y="1090842"/>
                </a:lnTo>
                <a:lnTo>
                  <a:pt x="2140439" y="1044888"/>
                </a:lnTo>
                <a:lnTo>
                  <a:pt x="2143086" y="1012063"/>
                </a:lnTo>
                <a:lnTo>
                  <a:pt x="2143086" y="202437"/>
                </a:lnTo>
                <a:lnTo>
                  <a:pt x="2137208" y="153803"/>
                </a:lnTo>
                <a:lnTo>
                  <a:pt x="2120510" y="109425"/>
                </a:lnTo>
                <a:lnTo>
                  <a:pt x="2094395" y="70711"/>
                </a:lnTo>
                <a:lnTo>
                  <a:pt x="2060269" y="39071"/>
                </a:lnTo>
                <a:lnTo>
                  <a:pt x="2019535" y="15914"/>
                </a:lnTo>
                <a:lnTo>
                  <a:pt x="1973598" y="2650"/>
                </a:lnTo>
                <a:lnTo>
                  <a:pt x="1940775" y="0"/>
                </a:lnTo>
                <a:lnTo>
                  <a:pt x="202412" y="0"/>
                </a:lnTo>
                <a:lnTo>
                  <a:pt x="153767" y="5885"/>
                </a:lnTo>
                <a:lnTo>
                  <a:pt x="109388" y="22603"/>
                </a:lnTo>
                <a:lnTo>
                  <a:pt x="70681" y="48744"/>
                </a:lnTo>
                <a:lnTo>
                  <a:pt x="39051" y="82899"/>
                </a:lnTo>
                <a:lnTo>
                  <a:pt x="15905" y="123658"/>
                </a:lnTo>
                <a:lnTo>
                  <a:pt x="2649" y="169612"/>
                </a:lnTo>
                <a:lnTo>
                  <a:pt x="0" y="202437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0037" y="3000375"/>
            <a:ext cx="2143086" cy="1214501"/>
          </a:xfrm>
          <a:custGeom>
            <a:avLst/>
            <a:gdLst/>
            <a:ahLst/>
            <a:cxnLst/>
            <a:rect l="l" t="t" r="r" b="b"/>
            <a:pathLst>
              <a:path w="2143086" h="1214501">
                <a:moveTo>
                  <a:pt x="0" y="202437"/>
                </a:moveTo>
                <a:lnTo>
                  <a:pt x="670" y="185840"/>
                </a:lnTo>
                <a:lnTo>
                  <a:pt x="2649" y="169612"/>
                </a:lnTo>
                <a:lnTo>
                  <a:pt x="5882" y="153803"/>
                </a:lnTo>
                <a:lnTo>
                  <a:pt x="10318" y="138468"/>
                </a:lnTo>
                <a:lnTo>
                  <a:pt x="15905" y="123658"/>
                </a:lnTo>
                <a:lnTo>
                  <a:pt x="22591" y="109425"/>
                </a:lnTo>
                <a:lnTo>
                  <a:pt x="30323" y="95821"/>
                </a:lnTo>
                <a:lnTo>
                  <a:pt x="39051" y="82899"/>
                </a:lnTo>
                <a:lnTo>
                  <a:pt x="48721" y="70711"/>
                </a:lnTo>
                <a:lnTo>
                  <a:pt x="59282" y="59309"/>
                </a:lnTo>
                <a:lnTo>
                  <a:pt x="70681" y="48744"/>
                </a:lnTo>
                <a:lnTo>
                  <a:pt x="82866" y="39071"/>
                </a:lnTo>
                <a:lnTo>
                  <a:pt x="95786" y="30340"/>
                </a:lnTo>
                <a:lnTo>
                  <a:pt x="109388" y="22603"/>
                </a:lnTo>
                <a:lnTo>
                  <a:pt x="123620" y="15914"/>
                </a:lnTo>
                <a:lnTo>
                  <a:pt x="138431" y="10324"/>
                </a:lnTo>
                <a:lnTo>
                  <a:pt x="153767" y="5885"/>
                </a:lnTo>
                <a:lnTo>
                  <a:pt x="169578" y="2650"/>
                </a:lnTo>
                <a:lnTo>
                  <a:pt x="185810" y="671"/>
                </a:lnTo>
                <a:lnTo>
                  <a:pt x="202412" y="0"/>
                </a:lnTo>
                <a:lnTo>
                  <a:pt x="1940775" y="0"/>
                </a:lnTo>
                <a:lnTo>
                  <a:pt x="1957372" y="671"/>
                </a:lnTo>
                <a:lnTo>
                  <a:pt x="1973598" y="2650"/>
                </a:lnTo>
                <a:lnTo>
                  <a:pt x="1989402" y="5885"/>
                </a:lnTo>
                <a:lnTo>
                  <a:pt x="2004732" y="10324"/>
                </a:lnTo>
                <a:lnTo>
                  <a:pt x="2019535" y="15914"/>
                </a:lnTo>
                <a:lnTo>
                  <a:pt x="2033761" y="22603"/>
                </a:lnTo>
                <a:lnTo>
                  <a:pt x="2047356" y="30340"/>
                </a:lnTo>
                <a:lnTo>
                  <a:pt x="2060269" y="39071"/>
                </a:lnTo>
                <a:lnTo>
                  <a:pt x="2072448" y="48744"/>
                </a:lnTo>
                <a:lnTo>
                  <a:pt x="2083841" y="59309"/>
                </a:lnTo>
                <a:lnTo>
                  <a:pt x="2094395" y="70711"/>
                </a:lnTo>
                <a:lnTo>
                  <a:pt x="2104060" y="82899"/>
                </a:lnTo>
                <a:lnTo>
                  <a:pt x="2112782" y="95821"/>
                </a:lnTo>
                <a:lnTo>
                  <a:pt x="2120510" y="109425"/>
                </a:lnTo>
                <a:lnTo>
                  <a:pt x="2127192" y="123658"/>
                </a:lnTo>
                <a:lnTo>
                  <a:pt x="2132775" y="138468"/>
                </a:lnTo>
                <a:lnTo>
                  <a:pt x="2137208" y="153803"/>
                </a:lnTo>
                <a:lnTo>
                  <a:pt x="2140439" y="169612"/>
                </a:lnTo>
                <a:lnTo>
                  <a:pt x="2142416" y="185840"/>
                </a:lnTo>
                <a:lnTo>
                  <a:pt x="2143086" y="202437"/>
                </a:lnTo>
                <a:lnTo>
                  <a:pt x="2143086" y="1012063"/>
                </a:lnTo>
                <a:lnTo>
                  <a:pt x="2142416" y="1028660"/>
                </a:lnTo>
                <a:lnTo>
                  <a:pt x="2140439" y="1044888"/>
                </a:lnTo>
                <a:lnTo>
                  <a:pt x="2137208" y="1060697"/>
                </a:lnTo>
                <a:lnTo>
                  <a:pt x="2132775" y="1076032"/>
                </a:lnTo>
                <a:lnTo>
                  <a:pt x="2127192" y="1090842"/>
                </a:lnTo>
                <a:lnTo>
                  <a:pt x="2120510" y="1105075"/>
                </a:lnTo>
                <a:lnTo>
                  <a:pt x="2112782" y="1118679"/>
                </a:lnTo>
                <a:lnTo>
                  <a:pt x="2104060" y="1131601"/>
                </a:lnTo>
                <a:lnTo>
                  <a:pt x="2094395" y="1143789"/>
                </a:lnTo>
                <a:lnTo>
                  <a:pt x="2083841" y="1155192"/>
                </a:lnTo>
                <a:lnTo>
                  <a:pt x="2072448" y="1165756"/>
                </a:lnTo>
                <a:lnTo>
                  <a:pt x="2060269" y="1175429"/>
                </a:lnTo>
                <a:lnTo>
                  <a:pt x="2047356" y="1184160"/>
                </a:lnTo>
                <a:lnTo>
                  <a:pt x="2033761" y="1191897"/>
                </a:lnTo>
                <a:lnTo>
                  <a:pt x="2019535" y="1198586"/>
                </a:lnTo>
                <a:lnTo>
                  <a:pt x="2004732" y="1204176"/>
                </a:lnTo>
                <a:lnTo>
                  <a:pt x="1989402" y="1208615"/>
                </a:lnTo>
                <a:lnTo>
                  <a:pt x="1973598" y="1211850"/>
                </a:lnTo>
                <a:lnTo>
                  <a:pt x="1957372" y="1213829"/>
                </a:lnTo>
                <a:lnTo>
                  <a:pt x="1940775" y="1214501"/>
                </a:lnTo>
                <a:lnTo>
                  <a:pt x="202412" y="1214501"/>
                </a:lnTo>
                <a:lnTo>
                  <a:pt x="185810" y="1213829"/>
                </a:lnTo>
                <a:lnTo>
                  <a:pt x="169578" y="1211850"/>
                </a:lnTo>
                <a:lnTo>
                  <a:pt x="153767" y="1208615"/>
                </a:lnTo>
                <a:lnTo>
                  <a:pt x="138431" y="1204176"/>
                </a:lnTo>
                <a:lnTo>
                  <a:pt x="123620" y="1198586"/>
                </a:lnTo>
                <a:lnTo>
                  <a:pt x="109388" y="1191897"/>
                </a:lnTo>
                <a:lnTo>
                  <a:pt x="95786" y="1184160"/>
                </a:lnTo>
                <a:lnTo>
                  <a:pt x="82866" y="1175429"/>
                </a:lnTo>
                <a:lnTo>
                  <a:pt x="70681" y="1165756"/>
                </a:lnTo>
                <a:lnTo>
                  <a:pt x="59282" y="1155192"/>
                </a:lnTo>
                <a:lnTo>
                  <a:pt x="48721" y="1143789"/>
                </a:lnTo>
                <a:lnTo>
                  <a:pt x="39051" y="1131601"/>
                </a:lnTo>
                <a:lnTo>
                  <a:pt x="30323" y="1118679"/>
                </a:lnTo>
                <a:lnTo>
                  <a:pt x="22591" y="1105075"/>
                </a:lnTo>
                <a:lnTo>
                  <a:pt x="15905" y="1090842"/>
                </a:lnTo>
                <a:lnTo>
                  <a:pt x="10318" y="1076032"/>
                </a:lnTo>
                <a:lnTo>
                  <a:pt x="5882" y="1060697"/>
                </a:lnTo>
                <a:lnTo>
                  <a:pt x="2649" y="1044888"/>
                </a:lnTo>
                <a:lnTo>
                  <a:pt x="670" y="1028660"/>
                </a:lnTo>
                <a:lnTo>
                  <a:pt x="0" y="1012063"/>
                </a:lnTo>
                <a:lnTo>
                  <a:pt x="0" y="2024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429125" y="3143250"/>
            <a:ext cx="3929126" cy="928751"/>
          </a:xfrm>
          <a:custGeom>
            <a:avLst/>
            <a:gdLst/>
            <a:ahLst/>
            <a:cxnLst/>
            <a:rect l="l" t="t" r="r" b="b"/>
            <a:pathLst>
              <a:path w="3929126" h="928751">
                <a:moveTo>
                  <a:pt x="0" y="154812"/>
                </a:moveTo>
                <a:lnTo>
                  <a:pt x="39" y="777487"/>
                </a:lnTo>
                <a:lnTo>
                  <a:pt x="6991" y="820056"/>
                </a:lnTo>
                <a:lnTo>
                  <a:pt x="24726" y="857878"/>
                </a:lnTo>
                <a:lnTo>
                  <a:pt x="51560" y="889270"/>
                </a:lnTo>
                <a:lnTo>
                  <a:pt x="85812" y="912550"/>
                </a:lnTo>
                <a:lnTo>
                  <a:pt x="125799" y="926034"/>
                </a:lnTo>
                <a:lnTo>
                  <a:pt x="154812" y="928751"/>
                </a:lnTo>
                <a:lnTo>
                  <a:pt x="3777862" y="928711"/>
                </a:lnTo>
                <a:lnTo>
                  <a:pt x="3820431" y="921759"/>
                </a:lnTo>
                <a:lnTo>
                  <a:pt x="3858253" y="904024"/>
                </a:lnTo>
                <a:lnTo>
                  <a:pt x="3889645" y="877190"/>
                </a:lnTo>
                <a:lnTo>
                  <a:pt x="3912925" y="842938"/>
                </a:lnTo>
                <a:lnTo>
                  <a:pt x="3926409" y="802951"/>
                </a:lnTo>
                <a:lnTo>
                  <a:pt x="3929126" y="773938"/>
                </a:lnTo>
                <a:lnTo>
                  <a:pt x="3929086" y="151263"/>
                </a:lnTo>
                <a:lnTo>
                  <a:pt x="3922134" y="108694"/>
                </a:lnTo>
                <a:lnTo>
                  <a:pt x="3904399" y="70872"/>
                </a:lnTo>
                <a:lnTo>
                  <a:pt x="3877565" y="39480"/>
                </a:lnTo>
                <a:lnTo>
                  <a:pt x="3843313" y="16200"/>
                </a:lnTo>
                <a:lnTo>
                  <a:pt x="3803326" y="2716"/>
                </a:lnTo>
                <a:lnTo>
                  <a:pt x="3774313" y="0"/>
                </a:lnTo>
                <a:lnTo>
                  <a:pt x="151263" y="39"/>
                </a:lnTo>
                <a:lnTo>
                  <a:pt x="108694" y="6991"/>
                </a:lnTo>
                <a:lnTo>
                  <a:pt x="70872" y="24726"/>
                </a:lnTo>
                <a:lnTo>
                  <a:pt x="39480" y="51560"/>
                </a:lnTo>
                <a:lnTo>
                  <a:pt x="16200" y="85812"/>
                </a:lnTo>
                <a:lnTo>
                  <a:pt x="2716" y="125799"/>
                </a:lnTo>
                <a:lnTo>
                  <a:pt x="0" y="15481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429125" y="3143250"/>
            <a:ext cx="3929126" cy="928751"/>
          </a:xfrm>
          <a:custGeom>
            <a:avLst/>
            <a:gdLst/>
            <a:ahLst/>
            <a:cxnLst/>
            <a:rect l="l" t="t" r="r" b="b"/>
            <a:pathLst>
              <a:path w="3929126" h="928751">
                <a:moveTo>
                  <a:pt x="0" y="154812"/>
                </a:moveTo>
                <a:lnTo>
                  <a:pt x="689" y="140112"/>
                </a:lnTo>
                <a:lnTo>
                  <a:pt x="2716" y="125799"/>
                </a:lnTo>
                <a:lnTo>
                  <a:pt x="6019" y="111937"/>
                </a:lnTo>
                <a:lnTo>
                  <a:pt x="10534" y="98587"/>
                </a:lnTo>
                <a:lnTo>
                  <a:pt x="16200" y="85812"/>
                </a:lnTo>
                <a:lnTo>
                  <a:pt x="22955" y="73675"/>
                </a:lnTo>
                <a:lnTo>
                  <a:pt x="30736" y="62236"/>
                </a:lnTo>
                <a:lnTo>
                  <a:pt x="39480" y="51560"/>
                </a:lnTo>
                <a:lnTo>
                  <a:pt x="49126" y="41708"/>
                </a:lnTo>
                <a:lnTo>
                  <a:pt x="59610" y="32742"/>
                </a:lnTo>
                <a:lnTo>
                  <a:pt x="70872" y="24726"/>
                </a:lnTo>
                <a:lnTo>
                  <a:pt x="82848" y="17720"/>
                </a:lnTo>
                <a:lnTo>
                  <a:pt x="95476" y="11788"/>
                </a:lnTo>
                <a:lnTo>
                  <a:pt x="108694" y="6991"/>
                </a:lnTo>
                <a:lnTo>
                  <a:pt x="122439" y="3393"/>
                </a:lnTo>
                <a:lnTo>
                  <a:pt x="136650" y="1055"/>
                </a:lnTo>
                <a:lnTo>
                  <a:pt x="151263" y="39"/>
                </a:lnTo>
                <a:lnTo>
                  <a:pt x="154812" y="0"/>
                </a:lnTo>
                <a:lnTo>
                  <a:pt x="3774313" y="0"/>
                </a:lnTo>
                <a:lnTo>
                  <a:pt x="3789013" y="689"/>
                </a:lnTo>
                <a:lnTo>
                  <a:pt x="3803326" y="2716"/>
                </a:lnTo>
                <a:lnTo>
                  <a:pt x="3817188" y="6019"/>
                </a:lnTo>
                <a:lnTo>
                  <a:pt x="3830538" y="10534"/>
                </a:lnTo>
                <a:lnTo>
                  <a:pt x="3843313" y="16200"/>
                </a:lnTo>
                <a:lnTo>
                  <a:pt x="3855450" y="22955"/>
                </a:lnTo>
                <a:lnTo>
                  <a:pt x="3866889" y="30736"/>
                </a:lnTo>
                <a:lnTo>
                  <a:pt x="3877565" y="39480"/>
                </a:lnTo>
                <a:lnTo>
                  <a:pt x="3887417" y="49126"/>
                </a:lnTo>
                <a:lnTo>
                  <a:pt x="3896383" y="59610"/>
                </a:lnTo>
                <a:lnTo>
                  <a:pt x="3904399" y="70872"/>
                </a:lnTo>
                <a:lnTo>
                  <a:pt x="3911405" y="82848"/>
                </a:lnTo>
                <a:lnTo>
                  <a:pt x="3917337" y="95476"/>
                </a:lnTo>
                <a:lnTo>
                  <a:pt x="3922134" y="108694"/>
                </a:lnTo>
                <a:lnTo>
                  <a:pt x="3925732" y="122439"/>
                </a:lnTo>
                <a:lnTo>
                  <a:pt x="3928070" y="136650"/>
                </a:lnTo>
                <a:lnTo>
                  <a:pt x="3929086" y="151263"/>
                </a:lnTo>
                <a:lnTo>
                  <a:pt x="3929126" y="154812"/>
                </a:lnTo>
                <a:lnTo>
                  <a:pt x="3929126" y="773938"/>
                </a:lnTo>
                <a:lnTo>
                  <a:pt x="3928436" y="788638"/>
                </a:lnTo>
                <a:lnTo>
                  <a:pt x="3926409" y="802951"/>
                </a:lnTo>
                <a:lnTo>
                  <a:pt x="3923106" y="816813"/>
                </a:lnTo>
                <a:lnTo>
                  <a:pt x="3918591" y="830163"/>
                </a:lnTo>
                <a:lnTo>
                  <a:pt x="3912925" y="842938"/>
                </a:lnTo>
                <a:lnTo>
                  <a:pt x="3906170" y="855075"/>
                </a:lnTo>
                <a:lnTo>
                  <a:pt x="3898389" y="866514"/>
                </a:lnTo>
                <a:lnTo>
                  <a:pt x="3889645" y="877190"/>
                </a:lnTo>
                <a:lnTo>
                  <a:pt x="3879999" y="887042"/>
                </a:lnTo>
                <a:lnTo>
                  <a:pt x="3869515" y="896008"/>
                </a:lnTo>
                <a:lnTo>
                  <a:pt x="3858253" y="904024"/>
                </a:lnTo>
                <a:lnTo>
                  <a:pt x="3846277" y="911030"/>
                </a:lnTo>
                <a:lnTo>
                  <a:pt x="3833649" y="916962"/>
                </a:lnTo>
                <a:lnTo>
                  <a:pt x="3820431" y="921759"/>
                </a:lnTo>
                <a:lnTo>
                  <a:pt x="3806686" y="925357"/>
                </a:lnTo>
                <a:lnTo>
                  <a:pt x="3792475" y="927695"/>
                </a:lnTo>
                <a:lnTo>
                  <a:pt x="3777862" y="928711"/>
                </a:lnTo>
                <a:lnTo>
                  <a:pt x="3774313" y="928751"/>
                </a:lnTo>
                <a:lnTo>
                  <a:pt x="154812" y="928751"/>
                </a:lnTo>
                <a:lnTo>
                  <a:pt x="140112" y="928061"/>
                </a:lnTo>
                <a:lnTo>
                  <a:pt x="125799" y="926034"/>
                </a:lnTo>
                <a:lnTo>
                  <a:pt x="111937" y="922731"/>
                </a:lnTo>
                <a:lnTo>
                  <a:pt x="98587" y="918216"/>
                </a:lnTo>
                <a:lnTo>
                  <a:pt x="85812" y="912550"/>
                </a:lnTo>
                <a:lnTo>
                  <a:pt x="73675" y="905795"/>
                </a:lnTo>
                <a:lnTo>
                  <a:pt x="62236" y="898014"/>
                </a:lnTo>
                <a:lnTo>
                  <a:pt x="51560" y="889270"/>
                </a:lnTo>
                <a:lnTo>
                  <a:pt x="41708" y="879624"/>
                </a:lnTo>
                <a:lnTo>
                  <a:pt x="32742" y="869140"/>
                </a:lnTo>
                <a:lnTo>
                  <a:pt x="24726" y="857878"/>
                </a:lnTo>
                <a:lnTo>
                  <a:pt x="17720" y="845902"/>
                </a:lnTo>
                <a:lnTo>
                  <a:pt x="11788" y="833274"/>
                </a:lnTo>
                <a:lnTo>
                  <a:pt x="6991" y="820056"/>
                </a:lnTo>
                <a:lnTo>
                  <a:pt x="3393" y="806311"/>
                </a:lnTo>
                <a:lnTo>
                  <a:pt x="1055" y="792100"/>
                </a:lnTo>
                <a:lnTo>
                  <a:pt x="39" y="777487"/>
                </a:lnTo>
                <a:lnTo>
                  <a:pt x="0" y="773938"/>
                </a:lnTo>
                <a:lnTo>
                  <a:pt x="0" y="15481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643124" y="3557397"/>
            <a:ext cx="1786001" cy="103377"/>
          </a:xfrm>
          <a:custGeom>
            <a:avLst/>
            <a:gdLst/>
            <a:ahLst/>
            <a:cxnLst/>
            <a:rect l="l" t="t" r="r" b="b"/>
            <a:pathLst>
              <a:path w="1786001" h="103377">
                <a:moveTo>
                  <a:pt x="1691639" y="99313"/>
                </a:moveTo>
                <a:lnTo>
                  <a:pt x="1693417" y="102361"/>
                </a:lnTo>
                <a:lnTo>
                  <a:pt x="1697354" y="103377"/>
                </a:lnTo>
                <a:lnTo>
                  <a:pt x="1700402" y="101600"/>
                </a:lnTo>
                <a:lnTo>
                  <a:pt x="1786001" y="51815"/>
                </a:lnTo>
                <a:lnTo>
                  <a:pt x="1700529" y="1777"/>
                </a:lnTo>
                <a:lnTo>
                  <a:pt x="1697481" y="0"/>
                </a:lnTo>
                <a:lnTo>
                  <a:pt x="1693545" y="1015"/>
                </a:lnTo>
                <a:lnTo>
                  <a:pt x="1691766" y="4063"/>
                </a:lnTo>
                <a:lnTo>
                  <a:pt x="1689989" y="7112"/>
                </a:lnTo>
                <a:lnTo>
                  <a:pt x="1691004" y="10922"/>
                </a:lnTo>
                <a:lnTo>
                  <a:pt x="1694052" y="12700"/>
                </a:lnTo>
                <a:lnTo>
                  <a:pt x="1750025" y="45444"/>
                </a:lnTo>
                <a:lnTo>
                  <a:pt x="1773427" y="45465"/>
                </a:lnTo>
                <a:lnTo>
                  <a:pt x="1773427" y="58165"/>
                </a:lnTo>
                <a:lnTo>
                  <a:pt x="1749825" y="58143"/>
                </a:lnTo>
                <a:lnTo>
                  <a:pt x="1694052" y="90677"/>
                </a:lnTo>
                <a:lnTo>
                  <a:pt x="1691004" y="92455"/>
                </a:lnTo>
                <a:lnTo>
                  <a:pt x="1689989" y="96265"/>
                </a:lnTo>
                <a:lnTo>
                  <a:pt x="1691639" y="99313"/>
                </a:lnTo>
                <a:close/>
              </a:path>
              <a:path w="1786001" h="103377">
                <a:moveTo>
                  <a:pt x="1773427" y="45465"/>
                </a:moveTo>
                <a:lnTo>
                  <a:pt x="1770252" y="46227"/>
                </a:lnTo>
                <a:lnTo>
                  <a:pt x="1770252" y="57276"/>
                </a:lnTo>
                <a:lnTo>
                  <a:pt x="1760795" y="51744"/>
                </a:lnTo>
                <a:lnTo>
                  <a:pt x="1770252" y="46227"/>
                </a:lnTo>
                <a:lnTo>
                  <a:pt x="1773427" y="45465"/>
                </a:lnTo>
                <a:lnTo>
                  <a:pt x="1750025" y="45444"/>
                </a:lnTo>
                <a:lnTo>
                  <a:pt x="0" y="43814"/>
                </a:lnTo>
                <a:lnTo>
                  <a:pt x="0" y="56514"/>
                </a:lnTo>
                <a:lnTo>
                  <a:pt x="1749825" y="58143"/>
                </a:lnTo>
                <a:lnTo>
                  <a:pt x="1773427" y="58165"/>
                </a:lnTo>
                <a:lnTo>
                  <a:pt x="1773427" y="45465"/>
                </a:lnTo>
                <a:close/>
              </a:path>
              <a:path w="1786001" h="103377">
                <a:moveTo>
                  <a:pt x="1770252" y="46227"/>
                </a:moveTo>
                <a:lnTo>
                  <a:pt x="1760795" y="51744"/>
                </a:lnTo>
                <a:lnTo>
                  <a:pt x="1770252" y="57276"/>
                </a:lnTo>
                <a:lnTo>
                  <a:pt x="1770252" y="4622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79473" y="318414"/>
            <a:ext cx="2827478" cy="1143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75"/>
              </a:lnSpc>
              <a:spcBef>
                <a:spcPts val="208"/>
              </a:spcBef>
            </a:pPr>
            <a:r>
              <a:rPr sz="6000" baseline="3413" dirty="0" smtClean="0">
                <a:latin typeface="Calibri"/>
                <a:cs typeface="Calibri"/>
              </a:rPr>
              <a:t>INDIVID</a:t>
            </a:r>
            <a:r>
              <a:rPr sz="6000" spc="-79" baseline="3413" dirty="0" smtClean="0">
                <a:latin typeface="Calibri"/>
                <a:cs typeface="Calibri"/>
              </a:rPr>
              <a:t>U</a:t>
            </a:r>
            <a:r>
              <a:rPr sz="6000" spc="-309" baseline="3413" dirty="0" smtClean="0">
                <a:latin typeface="Calibri"/>
                <a:cs typeface="Calibri"/>
              </a:rPr>
              <a:t>A</a:t>
            </a:r>
            <a:r>
              <a:rPr sz="6000" spc="-109" baseline="3413" dirty="0" smtClean="0">
                <a:latin typeface="Calibri"/>
                <a:cs typeface="Calibri"/>
              </a:rPr>
              <a:t>T</a:t>
            </a:r>
            <a:r>
              <a:rPr sz="6000" spc="0" baseline="3413" dirty="0" smtClean="0">
                <a:latin typeface="Calibri"/>
                <a:cs typeface="Calibri"/>
              </a:rPr>
              <a:t>O</a:t>
            </a:r>
            <a:endParaRPr sz="4000">
              <a:latin typeface="Calibri"/>
              <a:cs typeface="Calibri"/>
            </a:endParaRPr>
          </a:p>
          <a:p>
            <a:pPr marL="99098" marR="48809" algn="ctr">
              <a:lnSpc>
                <a:spcPts val="4805"/>
              </a:lnSpc>
              <a:spcBef>
                <a:spcPts val="31"/>
              </a:spcBef>
            </a:pPr>
            <a:r>
              <a:rPr sz="6000" spc="4" baseline="1365" dirty="0" smtClean="0">
                <a:latin typeface="Calibri"/>
                <a:cs typeface="Calibri"/>
              </a:rPr>
              <a:t>…………</a:t>
            </a:r>
            <a:r>
              <a:rPr sz="6000" spc="0" baseline="1365" dirty="0" smtClean="0">
                <a:latin typeface="Calibri"/>
                <a:cs typeface="Calibri"/>
              </a:rPr>
              <a:t>..</a:t>
            </a:r>
            <a:r>
              <a:rPr sz="6000" spc="-34" baseline="1365" dirty="0" smtClean="0">
                <a:latin typeface="Calibri"/>
                <a:cs typeface="Calibri"/>
              </a:rPr>
              <a:t>c</a:t>
            </a:r>
            <a:r>
              <a:rPr sz="6000" spc="0" baseline="1365" dirty="0" smtClean="0">
                <a:latin typeface="Calibri"/>
                <a:cs typeface="Calibri"/>
              </a:rPr>
              <a:t>osa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759188" y="318414"/>
            <a:ext cx="2581575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UN B</a:t>
            </a:r>
            <a:r>
              <a:rPr sz="6000" spc="-34" baseline="3413" dirty="0" smtClean="0">
                <a:latin typeface="Calibri"/>
                <a:cs typeface="Calibri"/>
              </a:rPr>
              <a:t>E</a:t>
            </a:r>
            <a:r>
              <a:rPr sz="6000" spc="0" baseline="3413" dirty="0" smtClean="0">
                <a:latin typeface="Calibri"/>
                <a:cs typeface="Calibri"/>
              </a:rPr>
              <a:t>S…</a:t>
            </a:r>
            <a:r>
              <a:rPr sz="6000" spc="4" baseline="3413" dirty="0" smtClean="0">
                <a:latin typeface="Calibri"/>
                <a:cs typeface="Calibri"/>
              </a:rPr>
              <a:t>…</a:t>
            </a:r>
            <a:r>
              <a:rPr sz="6000" spc="0" baseline="3413" dirty="0" smtClean="0">
                <a:latin typeface="Calibri"/>
                <a:cs typeface="Calibri"/>
              </a:rPr>
              <a:t>..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09138" y="928624"/>
            <a:ext cx="416476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si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38984" y="928624"/>
            <a:ext cx="90240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può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53992" y="928624"/>
            <a:ext cx="1150478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64" baseline="3413" dirty="0" smtClean="0">
                <a:latin typeface="Calibri"/>
                <a:cs typeface="Calibri"/>
              </a:rPr>
              <a:t>f</a:t>
            </a:r>
            <a:r>
              <a:rPr sz="6000" spc="0" baseline="3413" dirty="0" smtClean="0">
                <a:latin typeface="Calibri"/>
                <a:cs typeface="Calibri"/>
              </a:rPr>
              <a:t>a</a:t>
            </a:r>
            <a:r>
              <a:rPr sz="6000" spc="-44" baseline="3413" dirty="0" smtClean="0">
                <a:latin typeface="Calibri"/>
                <a:cs typeface="Calibri"/>
              </a:rPr>
              <a:t>r</a:t>
            </a:r>
            <a:r>
              <a:rPr sz="6000" spc="0" baseline="3413" dirty="0" smtClean="0">
                <a:latin typeface="Calibri"/>
                <a:cs typeface="Calibri"/>
              </a:rPr>
              <a:t>e?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96848" y="3080766"/>
            <a:ext cx="1585442" cy="11429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170"/>
              </a:lnSpc>
              <a:spcBef>
                <a:spcPts val="208"/>
              </a:spcBef>
            </a:pPr>
            <a:r>
              <a:rPr sz="6000" b="1" spc="0" baseline="3413" dirty="0" smtClean="0">
                <a:solidFill>
                  <a:srgbClr val="252525"/>
                </a:solidFill>
                <a:latin typeface="Calibri"/>
                <a:cs typeface="Calibri"/>
              </a:rPr>
              <a:t>Alunno</a:t>
            </a:r>
            <a:endParaRPr sz="4000">
              <a:latin typeface="Calibri"/>
              <a:cs typeface="Calibri"/>
            </a:endParaRPr>
          </a:p>
          <a:p>
            <a:pPr marL="339867" marR="376899" algn="ctr">
              <a:lnSpc>
                <a:spcPts val="4805"/>
              </a:lnSpc>
              <a:spcBef>
                <a:spcPts val="31"/>
              </a:spcBef>
            </a:pPr>
            <a:r>
              <a:rPr sz="6000" b="1" spc="0" baseline="1365" dirty="0" smtClean="0">
                <a:solidFill>
                  <a:srgbClr val="252525"/>
                </a:solidFill>
                <a:latin typeface="Calibri"/>
                <a:cs typeface="Calibri"/>
              </a:rPr>
              <a:t>B</a:t>
            </a:r>
            <a:r>
              <a:rPr sz="6000" b="1" spc="-39" baseline="1365" dirty="0" smtClean="0">
                <a:solidFill>
                  <a:srgbClr val="252525"/>
                </a:solidFill>
                <a:latin typeface="Calibri"/>
                <a:cs typeface="Calibri"/>
              </a:rPr>
              <a:t>E</a:t>
            </a:r>
            <a:r>
              <a:rPr sz="6000" b="1" spc="0" baseline="1365" dirty="0" smtClean="0">
                <a:solidFill>
                  <a:srgbClr val="252525"/>
                </a:solidFill>
                <a:latin typeface="Calibri"/>
                <a:cs typeface="Calibri"/>
              </a:rPr>
              <a:t>S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62676" y="3406521"/>
            <a:ext cx="550265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SI’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25616" y="3406521"/>
            <a:ext cx="868476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0" baseline="3034" dirty="0" smtClean="0">
                <a:solidFill>
                  <a:srgbClr val="252525"/>
                </a:solidFill>
                <a:latin typeface="Calibri"/>
                <a:cs typeface="Calibri"/>
              </a:rPr>
              <a:t>PDP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457200" y="27470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58267" y="1623187"/>
            <a:ext cx="329895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E’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7451" y="1623187"/>
            <a:ext cx="7639530" cy="6975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70"/>
              </a:lnSpc>
              <a:spcBef>
                <a:spcPts val="138"/>
              </a:spcBef>
            </a:pPr>
            <a:r>
              <a:rPr sz="4050" spc="0" baseline="2022" dirty="0" smtClean="0">
                <a:latin typeface="Calibri"/>
                <a:cs typeface="Calibri"/>
              </a:rPr>
              <a:t>necessario</a:t>
            </a:r>
            <a:r>
              <a:rPr sz="4050" spc="-44" baseline="2022" dirty="0" smtClean="0">
                <a:latin typeface="Calibri"/>
                <a:cs typeface="Calibri"/>
              </a:rPr>
              <a:t> </a:t>
            </a:r>
            <a:r>
              <a:rPr sz="4050" spc="-54" baseline="2022" dirty="0" smtClean="0">
                <a:latin typeface="Calibri"/>
                <a:cs typeface="Calibri"/>
              </a:rPr>
              <a:t>f</a:t>
            </a:r>
            <a:r>
              <a:rPr sz="4050" spc="0" baseline="2022" dirty="0" smtClean="0">
                <a:latin typeface="Calibri"/>
                <a:cs typeface="Calibri"/>
              </a:rPr>
              <a:t>ormal</a:t>
            </a:r>
            <a:r>
              <a:rPr sz="4050" spc="9" baseline="2022" dirty="0" smtClean="0">
                <a:latin typeface="Calibri"/>
                <a:cs typeface="Calibri"/>
              </a:rPr>
              <a:t>i</a:t>
            </a:r>
            <a:r>
              <a:rPr sz="4050" spc="0" baseline="2022" dirty="0" smtClean="0">
                <a:latin typeface="Calibri"/>
                <a:cs typeface="Calibri"/>
              </a:rPr>
              <a:t>z</a:t>
            </a:r>
            <a:r>
              <a:rPr sz="4050" spc="-44" baseline="2022" dirty="0" smtClean="0">
                <a:latin typeface="Calibri"/>
                <a:cs typeface="Calibri"/>
              </a:rPr>
              <a:t>z</a:t>
            </a:r>
            <a:r>
              <a:rPr sz="4050" spc="0" baseline="2022" dirty="0" smtClean="0">
                <a:latin typeface="Calibri"/>
                <a:cs typeface="Calibri"/>
              </a:rPr>
              <a:t>a</a:t>
            </a:r>
            <a:r>
              <a:rPr sz="4050" spc="-39" baseline="2022" dirty="0" smtClean="0">
                <a:latin typeface="Calibri"/>
                <a:cs typeface="Calibri"/>
              </a:rPr>
              <a:t>r</a:t>
            </a:r>
            <a:r>
              <a:rPr sz="4050" spc="0" baseline="2022" dirty="0" smtClean="0">
                <a:latin typeface="Calibri"/>
                <a:cs typeface="Calibri"/>
              </a:rPr>
              <a:t>e</a:t>
            </a:r>
            <a:r>
              <a:rPr sz="4050" spc="-19" baseline="2022" dirty="0" smtClean="0">
                <a:latin typeface="Calibri"/>
                <a:cs typeface="Calibri"/>
              </a:rPr>
              <a:t> </a:t>
            </a:r>
            <a:r>
              <a:rPr sz="4050" spc="0" baseline="2022" dirty="0" smtClean="0">
                <a:latin typeface="Calibri"/>
                <a:cs typeface="Calibri"/>
              </a:rPr>
              <a:t>il </a:t>
            </a:r>
            <a:r>
              <a:rPr sz="4050" spc="-44" baseline="2022" dirty="0" smtClean="0">
                <a:latin typeface="Calibri"/>
                <a:cs typeface="Calibri"/>
              </a:rPr>
              <a:t>P</a:t>
            </a:r>
            <a:r>
              <a:rPr sz="4050" spc="0" baseline="2022" dirty="0" smtClean="0">
                <a:latin typeface="Calibri"/>
                <a:cs typeface="Calibri"/>
              </a:rPr>
              <a:t>e</a:t>
            </a:r>
            <a:r>
              <a:rPr sz="4050" spc="-44" baseline="2022" dirty="0" smtClean="0">
                <a:latin typeface="Calibri"/>
                <a:cs typeface="Calibri"/>
              </a:rPr>
              <a:t>r</a:t>
            </a:r>
            <a:r>
              <a:rPr sz="4050" spc="-25" baseline="2022" dirty="0" smtClean="0">
                <a:latin typeface="Calibri"/>
                <a:cs typeface="Calibri"/>
              </a:rPr>
              <a:t>c</a:t>
            </a:r>
            <a:r>
              <a:rPr sz="4050" spc="0" baseline="2022" dirty="0" smtClean="0">
                <a:latin typeface="Calibri"/>
                <a:cs typeface="Calibri"/>
              </a:rPr>
              <a:t>o</a:t>
            </a:r>
            <a:r>
              <a:rPr sz="4050" spc="-50" baseline="2022" dirty="0" smtClean="0">
                <a:latin typeface="Calibri"/>
                <a:cs typeface="Calibri"/>
              </a:rPr>
              <a:t>r</a:t>
            </a:r>
            <a:r>
              <a:rPr sz="4050" spc="0" baseline="2022" dirty="0" smtClean="0">
                <a:latin typeface="Calibri"/>
                <a:cs typeface="Calibri"/>
              </a:rPr>
              <a:t>so </a:t>
            </a:r>
            <a:r>
              <a:rPr sz="4050" spc="-9" baseline="2022" dirty="0" smtClean="0">
                <a:latin typeface="Calibri"/>
                <a:cs typeface="Calibri"/>
              </a:rPr>
              <a:t>D</a:t>
            </a:r>
            <a:r>
              <a:rPr sz="4050" spc="0" baseline="2022" dirty="0" smtClean="0">
                <a:latin typeface="Calibri"/>
                <a:cs typeface="Calibri"/>
              </a:rPr>
              <a:t>id</a:t>
            </a:r>
            <a:r>
              <a:rPr sz="4050" spc="-19" baseline="2022" dirty="0" smtClean="0">
                <a:latin typeface="Calibri"/>
                <a:cs typeface="Calibri"/>
              </a:rPr>
              <a:t>a</a:t>
            </a:r>
            <a:r>
              <a:rPr sz="4050" spc="-39" baseline="2022" dirty="0" smtClean="0">
                <a:latin typeface="Calibri"/>
                <a:cs typeface="Calibri"/>
              </a:rPr>
              <a:t>t</a:t>
            </a:r>
            <a:r>
              <a:rPr sz="4050" spc="0" baseline="2022" dirty="0" smtClean="0">
                <a:latin typeface="Calibri"/>
                <a:cs typeface="Calibri"/>
              </a:rPr>
              <a:t>ti</a:t>
            </a:r>
            <a:r>
              <a:rPr sz="4050" spc="-25" baseline="2022" dirty="0" smtClean="0">
                <a:latin typeface="Calibri"/>
                <a:cs typeface="Calibri"/>
              </a:rPr>
              <a:t>c</a:t>
            </a:r>
            <a:r>
              <a:rPr sz="4050" spc="0" baseline="2022" dirty="0" smtClean="0">
                <a:latin typeface="Calibri"/>
                <a:cs typeface="Calibri"/>
              </a:rPr>
              <a:t>o </a:t>
            </a:r>
            <a:r>
              <a:rPr sz="4050" spc="-54" baseline="2022" dirty="0" smtClean="0">
                <a:latin typeface="Calibri"/>
                <a:cs typeface="Calibri"/>
              </a:rPr>
              <a:t>P</a:t>
            </a:r>
            <a:r>
              <a:rPr sz="4050" spc="0" baseline="2022" dirty="0" smtClean="0">
                <a:latin typeface="Calibri"/>
                <a:cs typeface="Calibri"/>
              </a:rPr>
              <a:t>e</a:t>
            </a:r>
            <a:r>
              <a:rPr sz="4050" spc="-54" baseline="2022" dirty="0" smtClean="0">
                <a:latin typeface="Calibri"/>
                <a:cs typeface="Calibri"/>
              </a:rPr>
              <a:t>r</a:t>
            </a:r>
            <a:r>
              <a:rPr sz="4050" spc="0" baseline="2022" dirty="0" smtClean="0">
                <a:latin typeface="Calibri"/>
                <a:cs typeface="Calibri"/>
              </a:rPr>
              <a:t>sona</a:t>
            </a:r>
            <a:r>
              <a:rPr sz="4050" spc="9" baseline="2022" dirty="0" smtClean="0">
                <a:latin typeface="Calibri"/>
                <a:cs typeface="Calibri"/>
              </a:rPr>
              <a:t>l</a:t>
            </a:r>
            <a:r>
              <a:rPr sz="4050" spc="0" baseline="2022" dirty="0" smtClean="0">
                <a:latin typeface="Calibri"/>
                <a:cs typeface="Calibri"/>
              </a:rPr>
              <a:t>e</a:t>
            </a:r>
            <a:endParaRPr sz="2700">
              <a:latin typeface="Calibri"/>
              <a:cs typeface="Calibri"/>
            </a:endParaRPr>
          </a:p>
          <a:p>
            <a:pPr marL="26415" marR="62786">
              <a:lnSpc>
                <a:spcPts val="2670"/>
              </a:lnSpc>
            </a:pPr>
            <a:r>
              <a:rPr sz="4050" spc="0" baseline="4045" dirty="0" smtClean="0">
                <a:latin typeface="Calibri"/>
                <a:cs typeface="Calibri"/>
              </a:rPr>
              <a:t>quan</a:t>
            </a:r>
            <a:r>
              <a:rPr sz="4050" spc="-9" baseline="4045" dirty="0" smtClean="0">
                <a:latin typeface="Calibri"/>
                <a:cs typeface="Calibri"/>
              </a:rPr>
              <a:t>d</a:t>
            </a:r>
            <a:r>
              <a:rPr sz="4050" spc="0" baseline="4045" dirty="0" smtClean="0">
                <a:latin typeface="Calibri"/>
                <a:cs typeface="Calibri"/>
              </a:rPr>
              <a:t>o……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8267" y="2364232"/>
            <a:ext cx="336962" cy="779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1.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ts val="3240"/>
              </a:lnSpc>
              <a:spcBef>
                <a:spcPts val="19"/>
              </a:spcBef>
            </a:pPr>
            <a:r>
              <a:rPr sz="4050" spc="0" baseline="2022" dirty="0" smtClean="0">
                <a:latin typeface="Calibri"/>
                <a:cs typeface="Calibri"/>
              </a:rPr>
              <a:t>2.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73379" y="2364232"/>
            <a:ext cx="2126691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La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DIFFI</a:t>
            </a:r>
            <a:r>
              <a:rPr sz="4050" b="1" spc="-29" baseline="303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050" b="1" spc="-194" baseline="3034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4050" b="1" spc="-219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050" b="1" spc="-125" baseline="303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05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’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81960" y="2364232"/>
            <a:ext cx="4553799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è</a:t>
            </a:r>
            <a:r>
              <a:rPr sz="4050" spc="-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pe</a:t>
            </a:r>
            <a:r>
              <a:rPr sz="4050" spc="-54" baseline="3034" dirty="0" smtClean="0">
                <a:latin typeface="Calibri"/>
                <a:cs typeface="Calibri"/>
              </a:rPr>
              <a:t>r</a:t>
            </a:r>
            <a:r>
              <a:rPr sz="4050" spc="0" baseline="3034" dirty="0" smtClean="0">
                <a:latin typeface="Calibri"/>
                <a:cs typeface="Calibri"/>
              </a:rPr>
              <a:t>si</a:t>
            </a:r>
            <a:r>
              <a:rPr sz="4050" spc="-29" baseline="3034" dirty="0" smtClean="0">
                <a:latin typeface="Calibri"/>
                <a:cs typeface="Calibri"/>
              </a:rPr>
              <a:t>st</a:t>
            </a:r>
            <a:r>
              <a:rPr sz="4050" spc="0" baseline="3034" dirty="0" smtClean="0">
                <a:latin typeface="Calibri"/>
                <a:cs typeface="Calibri"/>
              </a:rPr>
              <a:t>e</a:t>
            </a:r>
            <a:r>
              <a:rPr sz="4050" spc="-25" baseline="3034" dirty="0" smtClean="0">
                <a:latin typeface="Calibri"/>
                <a:cs typeface="Calibri"/>
              </a:rPr>
              <a:t>n</a:t>
            </a:r>
            <a:r>
              <a:rPr sz="4050" spc="-29" baseline="3034" dirty="0" smtClean="0">
                <a:latin typeface="Calibri"/>
                <a:cs typeface="Calibri"/>
              </a:rPr>
              <a:t>t</a:t>
            </a:r>
            <a:r>
              <a:rPr sz="4050" spc="0" baseline="3034" dirty="0" smtClean="0">
                <a:latin typeface="Calibri"/>
                <a:cs typeface="Calibri"/>
              </a:rPr>
              <a:t>e</a:t>
            </a:r>
            <a:r>
              <a:rPr sz="4050" spc="-3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( non</a:t>
            </a:r>
            <a:r>
              <a:rPr sz="4050" spc="-9" baseline="3034" dirty="0" smtClean="0">
                <a:latin typeface="Calibri"/>
                <a:cs typeface="Calibri"/>
              </a:rPr>
              <a:t> </a:t>
            </a:r>
            <a:r>
              <a:rPr sz="4050" spc="-29" baseline="3034" dirty="0" smtClean="0">
                <a:latin typeface="Calibri"/>
                <a:cs typeface="Calibri"/>
              </a:rPr>
              <a:t>t</a:t>
            </a:r>
            <a:r>
              <a:rPr sz="4050" spc="0" baseline="3034" dirty="0" smtClean="0">
                <a:latin typeface="Calibri"/>
                <a:cs typeface="Calibri"/>
              </a:rPr>
              <a:t>empo</a:t>
            </a:r>
            <a:r>
              <a:rPr sz="4050" spc="-59" baseline="3034" dirty="0" smtClean="0">
                <a:latin typeface="Calibri"/>
                <a:cs typeface="Calibri"/>
              </a:rPr>
              <a:t>r</a:t>
            </a:r>
            <a:r>
              <a:rPr sz="4050" spc="0" baseline="3034" dirty="0" smtClean="0">
                <a:latin typeface="Calibri"/>
                <a:cs typeface="Calibri"/>
              </a:rPr>
              <a:t>anea)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3379" y="2680738"/>
            <a:ext cx="7424875" cy="17675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37850">
              <a:lnSpc>
                <a:spcPts val="3305"/>
              </a:lnSpc>
              <a:spcBef>
                <a:spcPts val="105"/>
              </a:spcBef>
            </a:pPr>
            <a:r>
              <a:rPr sz="2700" spc="0" dirty="0" smtClean="0">
                <a:latin typeface="Calibri"/>
                <a:cs typeface="Calibri"/>
              </a:rPr>
              <a:t>Quando</a:t>
            </a:r>
            <a:r>
              <a:rPr sz="2700" spc="-3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la</a:t>
            </a:r>
            <a:r>
              <a:rPr sz="2700" spc="9" dirty="0" smtClean="0">
                <a:latin typeface="Calibri"/>
                <a:cs typeface="Calibri"/>
              </a:rPr>
              <a:t> </a:t>
            </a:r>
            <a:r>
              <a:rPr sz="2700" b="1" spc="0" dirty="0" smtClean="0">
                <a:solidFill>
                  <a:srgbClr val="8063A1"/>
                </a:solidFill>
                <a:latin typeface="Calibri"/>
                <a:cs typeface="Calibri"/>
              </a:rPr>
              <a:t>GR</a:t>
            </a:r>
            <a:r>
              <a:rPr sz="2700" b="1" spc="-150" dirty="0" smtClean="0">
                <a:solidFill>
                  <a:srgbClr val="8063A1"/>
                </a:solidFill>
                <a:latin typeface="Calibri"/>
                <a:cs typeface="Calibri"/>
              </a:rPr>
              <a:t>A</a:t>
            </a:r>
            <a:r>
              <a:rPr sz="2700" b="1" spc="0" dirty="0" smtClean="0">
                <a:solidFill>
                  <a:srgbClr val="8063A1"/>
                </a:solidFill>
                <a:latin typeface="Calibri"/>
                <a:cs typeface="Calibri"/>
              </a:rPr>
              <a:t>VI</a:t>
            </a:r>
            <a:r>
              <a:rPr sz="2700" b="1" spc="-219" dirty="0" smtClean="0">
                <a:solidFill>
                  <a:srgbClr val="8063A1"/>
                </a:solidFill>
                <a:latin typeface="Calibri"/>
                <a:cs typeface="Calibri"/>
              </a:rPr>
              <a:t>T</a:t>
            </a:r>
            <a:r>
              <a:rPr sz="2700" b="1" spc="-125" dirty="0" smtClean="0">
                <a:solidFill>
                  <a:srgbClr val="8063A1"/>
                </a:solidFill>
                <a:latin typeface="Calibri"/>
                <a:cs typeface="Calibri"/>
              </a:rPr>
              <a:t>A</a:t>
            </a:r>
            <a:r>
              <a:rPr sz="2700" b="1" spc="0" dirty="0" smtClean="0">
                <a:solidFill>
                  <a:srgbClr val="8063A1"/>
                </a:solidFill>
                <a:latin typeface="Calibri"/>
                <a:cs typeface="Calibri"/>
              </a:rPr>
              <a:t>’</a:t>
            </a:r>
            <a:r>
              <a:rPr sz="2700" b="1" spc="39" dirty="0" smtClean="0">
                <a:solidFill>
                  <a:srgbClr val="8063A1"/>
                </a:solidFill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della di</a:t>
            </a:r>
            <a:r>
              <a:rPr sz="2700" spc="-19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fi</a:t>
            </a:r>
            <a:r>
              <a:rPr sz="2700" spc="-19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ol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à </a:t>
            </a:r>
            <a:r>
              <a:rPr sz="2700" spc="-1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ichiede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un </a:t>
            </a:r>
            <a:endParaRPr sz="2700" dirty="0">
              <a:latin typeface="Calibri"/>
              <a:cs typeface="Calibri"/>
            </a:endParaRPr>
          </a:p>
          <a:p>
            <a:pPr marL="12700" marR="237850">
              <a:lnSpc>
                <a:spcPts val="3295"/>
              </a:lnSpc>
            </a:pP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IN</a:t>
            </a:r>
            <a:r>
              <a:rPr sz="2700" b="1" spc="-4" dirty="0" smtClean="0">
                <a:solidFill>
                  <a:srgbClr val="375F92"/>
                </a:solidFill>
                <a:latin typeface="Calibri"/>
                <a:cs typeface="Calibri"/>
              </a:rPr>
              <a:t>T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E</a:t>
            </a:r>
            <a:r>
              <a:rPr sz="2700" b="1" spc="-29" dirty="0" smtClean="0">
                <a:solidFill>
                  <a:srgbClr val="375F92"/>
                </a:solidFill>
                <a:latin typeface="Calibri"/>
                <a:cs typeface="Calibri"/>
              </a:rPr>
              <a:t>R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VEN</a:t>
            </a:r>
            <a:r>
              <a:rPr sz="2700" b="1" spc="-79" dirty="0" smtClean="0">
                <a:solidFill>
                  <a:srgbClr val="375F92"/>
                </a:solidFill>
                <a:latin typeface="Calibri"/>
                <a:cs typeface="Calibri"/>
              </a:rPr>
              <a:t>T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O MIR</a:t>
            </a:r>
            <a:r>
              <a:rPr sz="2700" b="1" spc="-214" dirty="0" smtClean="0">
                <a:solidFill>
                  <a:srgbClr val="375F92"/>
                </a:solidFill>
                <a:latin typeface="Calibri"/>
                <a:cs typeface="Calibri"/>
              </a:rPr>
              <a:t>A</a:t>
            </a:r>
            <a:r>
              <a:rPr sz="2700" b="1" spc="-75" dirty="0" smtClean="0">
                <a:solidFill>
                  <a:srgbClr val="375F92"/>
                </a:solidFill>
                <a:latin typeface="Calibri"/>
                <a:cs typeface="Calibri"/>
              </a:rPr>
              <a:t>T</a:t>
            </a:r>
            <a:r>
              <a:rPr sz="2700" b="1" spc="-64" dirty="0" smtClean="0">
                <a:solidFill>
                  <a:srgbClr val="375F92"/>
                </a:solidFill>
                <a:latin typeface="Calibri"/>
                <a:cs typeface="Calibri"/>
              </a:rPr>
              <a:t>O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,</a:t>
            </a:r>
            <a:r>
              <a:rPr sz="2700" b="1" spc="19" dirty="0" smtClean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SI</a:t>
            </a:r>
            <a:r>
              <a:rPr sz="2700" b="1" spc="-29" dirty="0" smtClean="0">
                <a:solidFill>
                  <a:srgbClr val="375F92"/>
                </a:solidFill>
                <a:latin typeface="Calibri"/>
                <a:cs typeface="Calibri"/>
              </a:rPr>
              <a:t>S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TEM</a:t>
            </a:r>
            <a:r>
              <a:rPr sz="2700" b="1" spc="-219" dirty="0" smtClean="0">
                <a:solidFill>
                  <a:srgbClr val="375F92"/>
                </a:solidFill>
                <a:latin typeface="Calibri"/>
                <a:cs typeface="Calibri"/>
              </a:rPr>
              <a:t>A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TI</a:t>
            </a:r>
            <a:r>
              <a:rPr sz="2700" b="1" spc="-29" dirty="0" smtClean="0">
                <a:solidFill>
                  <a:srgbClr val="375F92"/>
                </a:solidFill>
                <a:latin typeface="Calibri"/>
                <a:cs typeface="Calibri"/>
              </a:rPr>
              <a:t>C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O </a:t>
            </a:r>
            <a:r>
              <a:rPr sz="2700" b="1" spc="19" dirty="0" smtClean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e</a:t>
            </a:r>
            <a:r>
              <a:rPr sz="2700" b="1" spc="9" dirty="0" smtClean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2700" b="1" spc="-25" dirty="0" smtClean="0">
                <a:solidFill>
                  <a:srgbClr val="375F92"/>
                </a:solidFill>
                <a:latin typeface="Calibri"/>
                <a:cs typeface="Calibri"/>
              </a:rPr>
              <a:t>C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ON</a:t>
            </a:r>
            <a:r>
              <a:rPr sz="2700" b="1" spc="-9" dirty="0" smtClean="0">
                <a:solidFill>
                  <a:srgbClr val="375F92"/>
                </a:solidFill>
                <a:latin typeface="Calibri"/>
                <a:cs typeface="Calibri"/>
              </a:rPr>
              <a:t>T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INUO </a:t>
            </a:r>
            <a:endParaRPr sz="2700" dirty="0">
              <a:latin typeface="Calibri"/>
              <a:cs typeface="Calibri"/>
            </a:endParaRPr>
          </a:p>
          <a:p>
            <a:pPr marL="12700" marR="237850">
              <a:lnSpc>
                <a:spcPts val="3295"/>
              </a:lnSpc>
            </a:pP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almeno per</a:t>
            </a:r>
            <a:r>
              <a:rPr sz="2700" b="1" spc="4" dirty="0" smtClean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un an</a:t>
            </a:r>
            <a:r>
              <a:rPr sz="2700" b="1" spc="9" dirty="0" smtClean="0">
                <a:solidFill>
                  <a:srgbClr val="375F92"/>
                </a:solidFill>
                <a:latin typeface="Calibri"/>
                <a:cs typeface="Calibri"/>
              </a:rPr>
              <a:t>n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o s</a:t>
            </a:r>
            <a:r>
              <a:rPr sz="2700" b="1" spc="-9" dirty="0" smtClean="0">
                <a:solidFill>
                  <a:srgbClr val="375F92"/>
                </a:solidFill>
                <a:latin typeface="Calibri"/>
                <a:cs typeface="Calibri"/>
              </a:rPr>
              <a:t>c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ola</a:t>
            </a:r>
            <a:r>
              <a:rPr sz="2700" b="1" spc="-34" dirty="0" smtClean="0">
                <a:solidFill>
                  <a:srgbClr val="375F92"/>
                </a:solidFill>
                <a:latin typeface="Calibri"/>
                <a:cs typeface="Calibri"/>
              </a:rPr>
              <a:t>s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ti</a:t>
            </a:r>
            <a:r>
              <a:rPr sz="2700" b="1" spc="-19" dirty="0" smtClean="0">
                <a:solidFill>
                  <a:srgbClr val="375F92"/>
                </a:solidFill>
                <a:latin typeface="Calibri"/>
                <a:cs typeface="Calibri"/>
              </a:rPr>
              <a:t>c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o</a:t>
            </a:r>
            <a:r>
              <a:rPr sz="2700" b="1" spc="-9" dirty="0" smtClean="0">
                <a:solidFill>
                  <a:srgbClr val="375F92"/>
                </a:solidFill>
                <a:latin typeface="Calibri"/>
                <a:cs typeface="Calibri"/>
              </a:rPr>
              <a:t> </a:t>
            </a:r>
            <a:r>
              <a:rPr sz="2700" b="1" spc="0" dirty="0" smtClean="0">
                <a:solidFill>
                  <a:srgbClr val="375F92"/>
                </a:solidFill>
                <a:latin typeface="Calibri"/>
                <a:cs typeface="Calibri"/>
              </a:rPr>
              <a:t>o più</a:t>
            </a:r>
            <a:endParaRPr sz="2700" dirty="0">
              <a:latin typeface="Calibri"/>
              <a:cs typeface="Calibri"/>
            </a:endParaRPr>
          </a:p>
          <a:p>
            <a:pPr marL="12700">
              <a:lnSpc>
                <a:spcPts val="3215"/>
              </a:lnSpc>
            </a:pPr>
            <a:r>
              <a:rPr sz="2700" spc="0" dirty="0" smtClean="0">
                <a:latin typeface="Calibri"/>
                <a:cs typeface="Calibri"/>
              </a:rPr>
              <a:t>Quando</a:t>
            </a:r>
            <a:r>
              <a:rPr sz="2700" spc="-3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l</a:t>
            </a:r>
            <a:r>
              <a:rPr sz="2700" spc="9" dirty="0" smtClean="0">
                <a:latin typeface="Calibri"/>
                <a:cs typeface="Calibri"/>
              </a:rPr>
              <a:t>’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19" dirty="0" smtClean="0">
                <a:latin typeface="Calibri"/>
                <a:cs typeface="Calibri"/>
              </a:rPr>
              <a:t>n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14" dirty="0" smtClean="0">
                <a:latin typeface="Calibri"/>
                <a:cs typeface="Calibri"/>
              </a:rPr>
              <a:t>r</a:t>
            </a:r>
            <a:r>
              <a:rPr sz="2700" spc="-19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n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mi</a:t>
            </a:r>
            <a:r>
              <a:rPr sz="2700" spc="-59" dirty="0" smtClean="0">
                <a:latin typeface="Calibri"/>
                <a:cs typeface="Calibri"/>
              </a:rPr>
              <a:t>r</a:t>
            </a:r>
            <a:r>
              <a:rPr sz="2700" spc="-19" dirty="0" smtClean="0">
                <a:latin typeface="Calibri"/>
                <a:cs typeface="Calibri"/>
              </a:rPr>
              <a:t>a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-44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, si</a:t>
            </a:r>
            <a:r>
              <a:rPr sz="2700" spc="-29" dirty="0" smtClean="0">
                <a:latin typeface="Calibri"/>
                <a:cs typeface="Calibri"/>
              </a:rPr>
              <a:t>st</a:t>
            </a:r>
            <a:r>
              <a:rPr sz="2700" spc="0" dirty="0" smtClean="0">
                <a:latin typeface="Calibri"/>
                <a:cs typeface="Calibri"/>
              </a:rPr>
              <a:t>em</a:t>
            </a:r>
            <a:r>
              <a:rPr sz="2700" spc="-19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ti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19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tinuo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è</a:t>
            </a:r>
            <a:endParaRPr sz="2700" dirty="0">
              <a:latin typeface="Calibri"/>
              <a:cs typeface="Calibri"/>
            </a:endParaRPr>
          </a:p>
          <a:p>
            <a:pPr marL="12700" marR="62786">
              <a:lnSpc>
                <a:spcPts val="2670"/>
              </a:lnSpc>
            </a:pPr>
            <a:r>
              <a:rPr sz="4050" b="1" spc="-25" baseline="4045" dirty="0" smtClean="0">
                <a:solidFill>
                  <a:srgbClr val="00AF50"/>
                </a:solidFill>
                <a:latin typeface="Calibri"/>
                <a:cs typeface="Calibri"/>
              </a:rPr>
              <a:t>C</a:t>
            </a:r>
            <a:r>
              <a:rPr sz="4050" b="1" spc="0" baseline="4045" dirty="0" smtClean="0">
                <a:solidFill>
                  <a:srgbClr val="00AF50"/>
                </a:solidFill>
                <a:latin typeface="Calibri"/>
                <a:cs typeface="Calibri"/>
              </a:rPr>
              <a:t>ONVENIEN</a:t>
            </a:r>
            <a:r>
              <a:rPr sz="4050" b="1" spc="-9" baseline="4045" dirty="0" smtClean="0">
                <a:solidFill>
                  <a:srgbClr val="00AF50"/>
                </a:solidFill>
                <a:latin typeface="Calibri"/>
                <a:cs typeface="Calibri"/>
              </a:rPr>
              <a:t>T</a:t>
            </a:r>
            <a:r>
              <a:rPr sz="4050" b="1" spc="0" baseline="4045" dirty="0" smtClean="0">
                <a:solidFill>
                  <a:srgbClr val="00AF50"/>
                </a:solidFill>
                <a:latin typeface="Calibri"/>
                <a:cs typeface="Calibri"/>
              </a:rPr>
              <a:t>E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8267" y="3845814"/>
            <a:ext cx="336962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3.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267" y="4586478"/>
            <a:ext cx="336962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4.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9579" y="4586478"/>
            <a:ext cx="334319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Quando</a:t>
            </a:r>
            <a:r>
              <a:rPr sz="4050" spc="-2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le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b="1" spc="-25" baseline="3034" dirty="0" smtClean="0">
                <a:solidFill>
                  <a:srgbClr val="974707"/>
                </a:solidFill>
                <a:latin typeface="Calibri"/>
                <a:cs typeface="Calibri"/>
              </a:rPr>
              <a:t>C</a:t>
            </a:r>
            <a:r>
              <a:rPr sz="4050" b="1" spc="0" baseline="3034" dirty="0" smtClean="0">
                <a:solidFill>
                  <a:srgbClr val="974707"/>
                </a:solidFill>
                <a:latin typeface="Calibri"/>
                <a:cs typeface="Calibri"/>
              </a:rPr>
              <a:t>ONDIZIONI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71518" y="4586478"/>
            <a:ext cx="4079806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s</a:t>
            </a:r>
            <a:r>
              <a:rPr sz="4050" spc="-25" baseline="3034" dirty="0" smtClean="0">
                <a:latin typeface="Calibri"/>
                <a:cs typeface="Calibri"/>
              </a:rPr>
              <a:t>c</a:t>
            </a:r>
            <a:r>
              <a:rPr sz="4050" spc="0" baseline="3034" dirty="0" smtClean="0">
                <a:latin typeface="Calibri"/>
                <a:cs typeface="Calibri"/>
              </a:rPr>
              <a:t>ol</a:t>
            </a:r>
            <a:r>
              <a:rPr sz="4050" spc="9" baseline="3034" dirty="0" smtClean="0">
                <a:latin typeface="Calibri"/>
                <a:cs typeface="Calibri"/>
              </a:rPr>
              <a:t>a</a:t>
            </a:r>
            <a:r>
              <a:rPr sz="4050" spc="-34" baseline="3034" dirty="0" smtClean="0">
                <a:latin typeface="Calibri"/>
                <a:cs typeface="Calibri"/>
              </a:rPr>
              <a:t>s</a:t>
            </a:r>
            <a:r>
              <a:rPr sz="4050" spc="0" baseline="3034" dirty="0" smtClean="0">
                <a:latin typeface="Calibri"/>
                <a:cs typeface="Calibri"/>
              </a:rPr>
              <a:t>tiche</a:t>
            </a:r>
            <a:r>
              <a:rPr sz="4050" spc="-2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lo</a:t>
            </a:r>
            <a:r>
              <a:rPr sz="4050" spc="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richiedono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4" baseline="3034" dirty="0" smtClean="0">
                <a:latin typeface="Calibri"/>
                <a:cs typeface="Calibri"/>
              </a:rPr>
              <a:t>(</a:t>
            </a:r>
            <a:r>
              <a:rPr sz="4050" spc="0" baseline="3034" dirty="0" smtClean="0">
                <a:latin typeface="Calibri"/>
                <a:cs typeface="Calibri"/>
              </a:rPr>
              <a:t>es: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50415" y="4586478"/>
            <a:ext cx="23422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0" baseline="3034" dirty="0" smtClean="0">
                <a:latin typeface="Calibri"/>
                <a:cs typeface="Calibri"/>
              </a:rPr>
              <a:t>il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3379" y="4915662"/>
            <a:ext cx="7814416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50"/>
              </a:lnSpc>
              <a:spcBef>
                <a:spcPts val="142"/>
              </a:spcBef>
            </a:pPr>
            <a:r>
              <a:rPr sz="4050" spc="-234" baseline="3034" dirty="0" smtClean="0">
                <a:latin typeface="Calibri"/>
                <a:cs typeface="Calibri"/>
              </a:rPr>
              <a:t>T</a:t>
            </a:r>
            <a:r>
              <a:rPr sz="4050" spc="0" baseline="3034" dirty="0" smtClean="0">
                <a:latin typeface="Calibri"/>
                <a:cs typeface="Calibri"/>
              </a:rPr>
              <a:t>empo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Pieno alla </a:t>
            </a:r>
            <a:r>
              <a:rPr sz="4050" spc="-9" baseline="3034" dirty="0" smtClean="0">
                <a:latin typeface="Calibri"/>
                <a:cs typeface="Calibri"/>
              </a:rPr>
              <a:t>P</a:t>
            </a:r>
            <a:r>
              <a:rPr sz="4050" spc="0" baseline="3034" dirty="0" smtClean="0">
                <a:latin typeface="Calibri"/>
                <a:cs typeface="Calibri"/>
              </a:rPr>
              <a:t>rimaria </a:t>
            </a:r>
            <a:r>
              <a:rPr sz="4050" spc="-19" baseline="3034" dirty="0" smtClean="0">
                <a:latin typeface="Calibri"/>
                <a:cs typeface="Calibri"/>
              </a:rPr>
              <a:t>c</a:t>
            </a:r>
            <a:r>
              <a:rPr sz="4050" spc="0" baseline="3034" dirty="0" smtClean="0">
                <a:latin typeface="Calibri"/>
                <a:cs typeface="Calibri"/>
              </a:rPr>
              <a:t>on 2/4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doce</a:t>
            </a:r>
            <a:r>
              <a:rPr sz="4050" spc="-25" baseline="3034" dirty="0" smtClean="0">
                <a:latin typeface="Calibri"/>
                <a:cs typeface="Calibri"/>
              </a:rPr>
              <a:t>n</a:t>
            </a:r>
            <a:r>
              <a:rPr sz="4050" spc="0" baseline="3034" dirty="0" smtClean="0">
                <a:latin typeface="Calibri"/>
                <a:cs typeface="Calibri"/>
              </a:rPr>
              <a:t>ti</a:t>
            </a:r>
            <a:r>
              <a:rPr sz="4050" spc="-25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di classe</a:t>
            </a:r>
            <a:r>
              <a:rPr sz="4050" spc="-1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non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3379" y="5244998"/>
            <a:ext cx="7964219" cy="6976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75"/>
              </a:lnSpc>
              <a:spcBef>
                <a:spcPts val="138"/>
              </a:spcBef>
            </a:pPr>
            <a:r>
              <a:rPr sz="4050" spc="0" baseline="2022" dirty="0" smtClean="0">
                <a:latin typeface="Calibri"/>
                <a:cs typeface="Calibri"/>
              </a:rPr>
              <a:t>è</a:t>
            </a:r>
            <a:r>
              <a:rPr sz="4050" spc="-25" baseline="2022" dirty="0" smtClean="0">
                <a:latin typeface="Calibri"/>
                <a:cs typeface="Calibri"/>
              </a:rPr>
              <a:t> g</a:t>
            </a:r>
            <a:r>
              <a:rPr sz="4050" spc="0" baseline="2022" dirty="0" smtClean="0">
                <a:latin typeface="Calibri"/>
                <a:cs typeface="Calibri"/>
              </a:rPr>
              <a:t>e</a:t>
            </a:r>
            <a:r>
              <a:rPr sz="4050" spc="-34" baseline="2022" dirty="0" smtClean="0">
                <a:latin typeface="Calibri"/>
                <a:cs typeface="Calibri"/>
              </a:rPr>
              <a:t>s</a:t>
            </a:r>
            <a:r>
              <a:rPr sz="4050" spc="0" baseline="2022" dirty="0" smtClean="0">
                <a:latin typeface="Calibri"/>
                <a:cs typeface="Calibri"/>
              </a:rPr>
              <a:t>tibile </a:t>
            </a:r>
            <a:r>
              <a:rPr sz="4050" spc="-25" baseline="2022" dirty="0" smtClean="0">
                <a:latin typeface="Calibri"/>
                <a:cs typeface="Calibri"/>
              </a:rPr>
              <a:t>c</a:t>
            </a:r>
            <a:r>
              <a:rPr sz="4050" spc="0" baseline="2022" dirty="0" smtClean="0">
                <a:latin typeface="Calibri"/>
                <a:cs typeface="Calibri"/>
              </a:rPr>
              <a:t>ome </a:t>
            </a:r>
            <a:r>
              <a:rPr sz="4050" spc="-9" baseline="2022" dirty="0" smtClean="0">
                <a:latin typeface="Calibri"/>
                <a:cs typeface="Calibri"/>
              </a:rPr>
              <a:t>u</a:t>
            </a:r>
            <a:r>
              <a:rPr sz="4050" spc="0" baseline="2022" dirty="0" smtClean="0">
                <a:latin typeface="Calibri"/>
                <a:cs typeface="Calibri"/>
              </a:rPr>
              <a:t>n </a:t>
            </a:r>
            <a:r>
              <a:rPr sz="4050" spc="-239" baseline="2022" dirty="0" smtClean="0">
                <a:latin typeface="Calibri"/>
                <a:cs typeface="Calibri"/>
              </a:rPr>
              <a:t>T</a:t>
            </a:r>
            <a:r>
              <a:rPr sz="4050" spc="0" baseline="2022" dirty="0" smtClean="0">
                <a:latin typeface="Calibri"/>
                <a:cs typeface="Calibri"/>
              </a:rPr>
              <a:t>empo</a:t>
            </a:r>
            <a:r>
              <a:rPr sz="4050" spc="-19" baseline="2022" dirty="0" smtClean="0">
                <a:latin typeface="Calibri"/>
                <a:cs typeface="Calibri"/>
              </a:rPr>
              <a:t> </a:t>
            </a:r>
            <a:r>
              <a:rPr sz="4050" spc="0" baseline="2022" dirty="0" smtClean="0">
                <a:latin typeface="Calibri"/>
                <a:cs typeface="Calibri"/>
              </a:rPr>
              <a:t>No</a:t>
            </a:r>
            <a:r>
              <a:rPr sz="4050" spc="-4" baseline="2022" dirty="0" smtClean="0">
                <a:latin typeface="Calibri"/>
                <a:cs typeface="Calibri"/>
              </a:rPr>
              <a:t>r</a:t>
            </a:r>
            <a:r>
              <a:rPr sz="4050" spc="0" baseline="2022" dirty="0" smtClean="0">
                <a:latin typeface="Calibri"/>
                <a:cs typeface="Calibri"/>
              </a:rPr>
              <a:t>male </a:t>
            </a:r>
            <a:r>
              <a:rPr sz="4050" spc="-34" baseline="2022" dirty="0" smtClean="0">
                <a:latin typeface="Calibri"/>
                <a:cs typeface="Calibri"/>
              </a:rPr>
              <a:t>c</a:t>
            </a:r>
            <a:r>
              <a:rPr sz="4050" spc="0" baseline="2022" dirty="0" smtClean="0">
                <a:latin typeface="Calibri"/>
                <a:cs typeface="Calibri"/>
              </a:rPr>
              <a:t>on</a:t>
            </a:r>
            <a:r>
              <a:rPr sz="4050" spc="-9" baseline="2022" dirty="0" smtClean="0">
                <a:latin typeface="Calibri"/>
                <a:cs typeface="Calibri"/>
              </a:rPr>
              <a:t> </a:t>
            </a:r>
            <a:r>
              <a:rPr sz="4050" spc="0" baseline="2022" dirty="0" smtClean="0">
                <a:latin typeface="Calibri"/>
                <a:cs typeface="Calibri"/>
              </a:rPr>
              <a:t>10</a:t>
            </a:r>
            <a:r>
              <a:rPr sz="4050" spc="-14" baseline="2022" dirty="0" smtClean="0">
                <a:latin typeface="Calibri"/>
                <a:cs typeface="Calibri"/>
              </a:rPr>
              <a:t> </a:t>
            </a:r>
            <a:r>
              <a:rPr sz="4050" spc="0" baseline="2022" dirty="0" smtClean="0">
                <a:latin typeface="Calibri"/>
                <a:cs typeface="Calibri"/>
              </a:rPr>
              <a:t>doce</a:t>
            </a:r>
            <a:r>
              <a:rPr sz="4050" spc="-29" baseline="2022" dirty="0" smtClean="0">
                <a:latin typeface="Calibri"/>
                <a:cs typeface="Calibri"/>
              </a:rPr>
              <a:t>n</a:t>
            </a:r>
            <a:r>
              <a:rPr sz="4050" spc="0" baseline="2022" dirty="0" smtClean="0">
                <a:latin typeface="Calibri"/>
                <a:cs typeface="Calibri"/>
              </a:rPr>
              <a:t>ti</a:t>
            </a:r>
            <a:r>
              <a:rPr sz="4050" spc="-9" baseline="2022" dirty="0" smtClean="0">
                <a:latin typeface="Calibri"/>
                <a:cs typeface="Calibri"/>
              </a:rPr>
              <a:t> </a:t>
            </a:r>
            <a:r>
              <a:rPr sz="4050" spc="0" baseline="2022" dirty="0" smtClean="0">
                <a:latin typeface="Calibri"/>
                <a:cs typeface="Calibri"/>
              </a:rPr>
              <a:t>delle</a:t>
            </a:r>
            <a:endParaRPr sz="2700">
              <a:latin typeface="Calibri"/>
              <a:cs typeface="Calibri"/>
            </a:endParaRPr>
          </a:p>
          <a:p>
            <a:pPr marL="12700" marR="62786">
              <a:lnSpc>
                <a:spcPts val="2670"/>
              </a:lnSpc>
            </a:pPr>
            <a:r>
              <a:rPr sz="4050" spc="0" baseline="4045" dirty="0" smtClean="0">
                <a:latin typeface="Calibri"/>
                <a:cs typeface="Calibri"/>
              </a:rPr>
              <a:t>Medie)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1401" marR="223774" algn="ctr">
              <a:lnSpc>
                <a:spcPts val="4515"/>
              </a:lnSpc>
              <a:spcBef>
                <a:spcPts val="225"/>
              </a:spcBef>
            </a:pPr>
            <a:r>
              <a:rPr sz="6000" spc="0" baseline="2048" dirty="0" smtClean="0">
                <a:latin typeface="Calibri"/>
                <a:cs typeface="Calibri"/>
              </a:rPr>
              <a:t>Quando</a:t>
            </a:r>
            <a:r>
              <a:rPr sz="6000" spc="-25" baseline="2048" dirty="0" smtClean="0">
                <a:latin typeface="Calibri"/>
                <a:cs typeface="Calibri"/>
              </a:rPr>
              <a:t> </a:t>
            </a:r>
            <a:r>
              <a:rPr sz="6000" spc="0" baseline="2048" dirty="0" smtClean="0">
                <a:latin typeface="Calibri"/>
                <a:cs typeface="Calibri"/>
              </a:rPr>
              <a:t>il</a:t>
            </a:r>
            <a:r>
              <a:rPr sz="6000" spc="-9" baseline="2048" dirty="0" smtClean="0">
                <a:latin typeface="Calibri"/>
                <a:cs typeface="Calibri"/>
              </a:rPr>
              <a:t> </a:t>
            </a:r>
            <a:r>
              <a:rPr sz="6000" spc="0" baseline="2048" dirty="0" smtClean="0">
                <a:latin typeface="Calibri"/>
                <a:cs typeface="Calibri"/>
              </a:rPr>
              <a:t>B</a:t>
            </a:r>
            <a:r>
              <a:rPr sz="6000" spc="-14" baseline="2048" dirty="0" smtClean="0">
                <a:latin typeface="Calibri"/>
                <a:cs typeface="Calibri"/>
              </a:rPr>
              <a:t>i</a:t>
            </a:r>
            <a:r>
              <a:rPr sz="6000" spc="0" baseline="2048" dirty="0" smtClean="0">
                <a:latin typeface="Calibri"/>
                <a:cs typeface="Calibri"/>
              </a:rPr>
              <a:t>sogno Speciale</a:t>
            </a:r>
            <a:r>
              <a:rPr sz="6000" spc="-19" baseline="2048" dirty="0" smtClean="0">
                <a:latin typeface="Calibri"/>
                <a:cs typeface="Calibri"/>
              </a:rPr>
              <a:t> </a:t>
            </a:r>
            <a:r>
              <a:rPr sz="6000" spc="0" baseline="2048" dirty="0" smtClean="0">
                <a:latin typeface="Calibri"/>
                <a:cs typeface="Calibri"/>
              </a:rPr>
              <a:t>chiede</a:t>
            </a:r>
            <a:r>
              <a:rPr sz="6000" spc="-14" baseline="2048" dirty="0" smtClean="0">
                <a:latin typeface="Calibri"/>
                <a:cs typeface="Calibri"/>
              </a:rPr>
              <a:t> </a:t>
            </a:r>
            <a:r>
              <a:rPr sz="6000" spc="0" baseline="2048" dirty="0" smtClean="0">
                <a:latin typeface="Calibri"/>
                <a:cs typeface="Calibri"/>
              </a:rPr>
              <a:t>un</a:t>
            </a:r>
            <a:endParaRPr sz="4000">
              <a:latin typeface="Calibri"/>
              <a:cs typeface="Calibri"/>
            </a:endParaRPr>
          </a:p>
          <a:p>
            <a:pPr marL="3528860" marR="3527486" algn="ctr">
              <a:lnSpc>
                <a:spcPts val="4485"/>
              </a:lnSpc>
            </a:pPr>
            <a:r>
              <a:rPr sz="6000" spc="0" baseline="-2048" dirty="0" smtClean="0">
                <a:latin typeface="Calibri"/>
                <a:cs typeface="Calibri"/>
              </a:rPr>
              <a:t>PDP?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79144" y="601497"/>
            <a:ext cx="7686839" cy="5374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43761" marR="50086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CRITIC</a:t>
            </a:r>
            <a:r>
              <a:rPr sz="6600" spc="-14" baseline="3103" dirty="0" smtClean="0">
                <a:latin typeface="Calibri"/>
                <a:cs typeface="Calibri"/>
              </a:rPr>
              <a:t>I</a:t>
            </a:r>
            <a:r>
              <a:rPr sz="6600" spc="-350" baseline="3103" dirty="0" smtClean="0">
                <a:latin typeface="Calibri"/>
                <a:cs typeface="Calibri"/>
              </a:rPr>
              <a:t>T</a:t>
            </a:r>
            <a:r>
              <a:rPr sz="6600" spc="-175" baseline="3103" dirty="0" smtClean="0">
                <a:latin typeface="Calibri"/>
                <a:cs typeface="Calibri"/>
              </a:rPr>
              <a:t>A</a:t>
            </a:r>
            <a:r>
              <a:rPr sz="6600" spc="0" baseline="3103" dirty="0" smtClean="0">
                <a:latin typeface="Calibri"/>
                <a:cs typeface="Calibri"/>
              </a:rPr>
              <a:t>’</a:t>
            </a:r>
            <a:r>
              <a:rPr sz="6600" spc="24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DEL PDP</a:t>
            </a:r>
            <a:endParaRPr sz="4400">
              <a:latin typeface="Calibri"/>
              <a:cs typeface="Calibri"/>
            </a:endParaRPr>
          </a:p>
          <a:p>
            <a:pPr marL="12700" marR="50086">
              <a:lnSpc>
                <a:spcPct val="101725"/>
              </a:lnSpc>
              <a:spcBef>
                <a:spcPts val="3047"/>
              </a:spcBef>
            </a:pPr>
            <a:r>
              <a:rPr sz="2700" spc="0" dirty="0" smtClean="0">
                <a:latin typeface="Calibri"/>
                <a:cs typeface="Calibri"/>
              </a:rPr>
              <a:t>La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omp</a:t>
            </a:r>
            <a:r>
              <a:rPr sz="2700" spc="4" dirty="0" smtClean="0">
                <a:latin typeface="Calibri"/>
                <a:cs typeface="Calibri"/>
              </a:rPr>
              <a:t>i</a:t>
            </a:r>
            <a:r>
              <a:rPr sz="2700" spc="0" dirty="0" smtClean="0">
                <a:latin typeface="Calibri"/>
                <a:cs typeface="Calibri"/>
              </a:rPr>
              <a:t>laz</a:t>
            </a:r>
            <a:r>
              <a:rPr sz="2700" spc="9" dirty="0" smtClean="0">
                <a:latin typeface="Calibri"/>
                <a:cs typeface="Calibri"/>
              </a:rPr>
              <a:t>i</a:t>
            </a:r>
            <a:r>
              <a:rPr sz="2700" spc="0" dirty="0" smtClean="0">
                <a:latin typeface="Calibri"/>
                <a:cs typeface="Calibri"/>
              </a:rPr>
              <a:t>one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chiede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empo e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ondi</a:t>
            </a:r>
            <a:r>
              <a:rPr sz="2700" spc="4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isi</a:t>
            </a:r>
            <a:r>
              <a:rPr sz="2700" spc="9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ne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t</a:t>
            </a:r>
            <a:r>
              <a:rPr sz="2700" spc="-6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endParaRPr sz="2700">
              <a:latin typeface="Calibri"/>
              <a:cs typeface="Calibri"/>
            </a:endParaRPr>
          </a:p>
          <a:p>
            <a:pPr marL="12700" marR="50086">
              <a:lnSpc>
                <a:spcPts val="2915"/>
              </a:lnSpc>
              <a:spcBef>
                <a:spcPts val="145"/>
              </a:spcBef>
            </a:pPr>
            <a:r>
              <a:rPr sz="4050" spc="0" baseline="3034" dirty="0" smtClean="0">
                <a:latin typeface="Calibri"/>
                <a:cs typeface="Calibri"/>
              </a:rPr>
              <a:t>doce</a:t>
            </a:r>
            <a:r>
              <a:rPr sz="4050" spc="-29" baseline="3034" dirty="0" smtClean="0">
                <a:latin typeface="Calibri"/>
                <a:cs typeface="Calibri"/>
              </a:rPr>
              <a:t>n</a:t>
            </a:r>
            <a:r>
              <a:rPr sz="4050" spc="0" baseline="3034" dirty="0" smtClean="0">
                <a:latin typeface="Calibri"/>
                <a:cs typeface="Calibri"/>
              </a:rPr>
              <a:t>ti</a:t>
            </a:r>
            <a:endParaRPr sz="2700">
              <a:latin typeface="Calibri"/>
              <a:cs typeface="Calibri"/>
            </a:endParaRPr>
          </a:p>
          <a:p>
            <a:pPr marL="12700" marR="50086">
              <a:lnSpc>
                <a:spcPct val="101725"/>
              </a:lnSpc>
              <a:spcBef>
                <a:spcPts val="124"/>
              </a:spcBef>
            </a:pPr>
            <a:r>
              <a:rPr sz="2700" spc="-184" dirty="0" smtClean="0">
                <a:latin typeface="Calibri"/>
                <a:cs typeface="Calibri"/>
              </a:rPr>
              <a:t>L</a:t>
            </a:r>
            <a:r>
              <a:rPr sz="2700" spc="-194" dirty="0" smtClean="0">
                <a:latin typeface="Calibri"/>
                <a:cs typeface="Calibri"/>
              </a:rPr>
              <a:t>’</a:t>
            </a:r>
            <a:r>
              <a:rPr sz="2700" spc="0" dirty="0" smtClean="0">
                <a:latin typeface="Calibri"/>
                <a:cs typeface="Calibri"/>
              </a:rPr>
              <a:t>alunno</a:t>
            </a:r>
            <a:r>
              <a:rPr sz="2700" spc="-2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può s</a:t>
            </a:r>
            <a:r>
              <a:rPr sz="2700" spc="-9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ti</a:t>
            </a:r>
            <a:r>
              <a:rPr sz="2700" spc="-5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si </a:t>
            </a:r>
            <a:r>
              <a:rPr sz="2700" spc="-9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14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5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so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(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adu</a:t>
            </a:r>
            <a:r>
              <a:rPr sz="2700" spc="-3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di au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29" dirty="0" smtClean="0">
                <a:latin typeface="Calibri"/>
                <a:cs typeface="Calibri"/>
              </a:rPr>
              <a:t>s</a:t>
            </a:r>
            <a:r>
              <a:rPr sz="2700" spc="0" dirty="0" smtClean="0">
                <a:latin typeface="Calibri"/>
                <a:cs typeface="Calibri"/>
              </a:rPr>
              <a:t>tima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endParaRPr sz="2700">
              <a:latin typeface="Calibri"/>
              <a:cs typeface="Calibri"/>
            </a:endParaRPr>
          </a:p>
          <a:p>
            <a:pPr marL="12700" marR="50086">
              <a:lnSpc>
                <a:spcPts val="2915"/>
              </a:lnSpc>
              <a:spcBef>
                <a:spcPts val="145"/>
              </a:spcBef>
            </a:pPr>
            <a:r>
              <a:rPr sz="4050" spc="0" baseline="3034" dirty="0" smtClean="0">
                <a:latin typeface="Calibri"/>
                <a:cs typeface="Calibri"/>
              </a:rPr>
              <a:t>i</a:t>
            </a:r>
            <a:r>
              <a:rPr sz="4050" spc="-19" baseline="3034" dirty="0" smtClean="0">
                <a:latin typeface="Calibri"/>
                <a:cs typeface="Calibri"/>
              </a:rPr>
              <a:t>n</a:t>
            </a:r>
            <a:r>
              <a:rPr sz="4050" spc="-29" baseline="3034" dirty="0" smtClean="0">
                <a:latin typeface="Calibri"/>
                <a:cs typeface="Calibri"/>
              </a:rPr>
              <a:t>t</a:t>
            </a:r>
            <a:r>
              <a:rPr sz="4050" spc="0" baseline="3034" dirty="0" smtClean="0">
                <a:latin typeface="Calibri"/>
                <a:cs typeface="Calibri"/>
              </a:rPr>
              <a:t>e</a:t>
            </a:r>
            <a:r>
              <a:rPr sz="4050" spc="-39" baseline="3034" dirty="0" smtClean="0">
                <a:latin typeface="Calibri"/>
                <a:cs typeface="Calibri"/>
              </a:rPr>
              <a:t>r</a:t>
            </a:r>
            <a:r>
              <a:rPr sz="4050" spc="0" baseline="3034" dirty="0" smtClean="0">
                <a:latin typeface="Calibri"/>
                <a:cs typeface="Calibri"/>
              </a:rPr>
              <a:t>esse</a:t>
            </a:r>
            <a:r>
              <a:rPr sz="4050" spc="-44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per</a:t>
            </a:r>
            <a:r>
              <a:rPr sz="4050" spc="-19" baseline="3034" dirty="0" smtClean="0">
                <a:latin typeface="Calibri"/>
                <a:cs typeface="Calibri"/>
              </a:rPr>
              <a:t> </a:t>
            </a:r>
            <a:r>
              <a:rPr sz="4050" spc="0" baseline="3034" dirty="0" smtClean="0">
                <a:latin typeface="Calibri"/>
                <a:cs typeface="Calibri"/>
              </a:rPr>
              <a:t>la scu</a:t>
            </a:r>
            <a:r>
              <a:rPr sz="4050" spc="4" baseline="3034" dirty="0" smtClean="0">
                <a:latin typeface="Calibri"/>
                <a:cs typeface="Calibri"/>
              </a:rPr>
              <a:t>o</a:t>
            </a:r>
            <a:r>
              <a:rPr sz="4050" spc="0" baseline="3034" dirty="0" smtClean="0">
                <a:latin typeface="Calibri"/>
                <a:cs typeface="Calibri"/>
              </a:rPr>
              <a:t>la)</a:t>
            </a:r>
            <a:endParaRPr sz="2700">
              <a:latin typeface="Calibri"/>
              <a:cs typeface="Calibri"/>
            </a:endParaRPr>
          </a:p>
          <a:p>
            <a:pPr marL="12700" algn="just">
              <a:lnSpc>
                <a:spcPts val="3295"/>
              </a:lnSpc>
              <a:spcBef>
                <a:spcPts val="417"/>
              </a:spcBef>
            </a:pPr>
            <a:r>
              <a:rPr sz="2700" spc="0" dirty="0" smtClean="0">
                <a:latin typeface="Calibri"/>
                <a:cs typeface="Calibri"/>
              </a:rPr>
              <a:t>Di</a:t>
            </a:r>
            <a:r>
              <a:rPr sz="2700" spc="-19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fi</a:t>
            </a:r>
            <a:r>
              <a:rPr sz="2700" spc="-19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ol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à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nei </a:t>
            </a:r>
            <a:r>
              <a:rPr sz="2700" spc="-6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apporti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on i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omp</a:t>
            </a:r>
            <a:r>
              <a:rPr sz="2700" spc="4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gni</a:t>
            </a:r>
            <a:r>
              <a:rPr sz="2700" spc="-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( alcune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di</a:t>
            </a:r>
            <a:r>
              <a:rPr sz="2700" spc="-19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fi</a:t>
            </a:r>
            <a:r>
              <a:rPr sz="2700" spc="-19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ol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à </a:t>
            </a:r>
            <a:endParaRPr sz="2700">
              <a:latin typeface="Calibri"/>
              <a:cs typeface="Calibri"/>
            </a:endParaRPr>
          </a:p>
          <a:p>
            <a:pPr marL="12700" algn="just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non</a:t>
            </a:r>
            <a:r>
              <a:rPr sz="2700" spc="-2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sono visibili,</a:t>
            </a:r>
            <a:r>
              <a:rPr sz="2700" spc="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 </a:t>
            </a:r>
            <a:r>
              <a:rPr sz="2700" spc="-19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ompagni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non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se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ne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ac</a:t>
            </a:r>
            <a:r>
              <a:rPr sz="2700" spc="-29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-25" dirty="0" smtClean="0">
                <a:latin typeface="Calibri"/>
                <a:cs typeface="Calibri"/>
              </a:rPr>
              <a:t>g</a:t>
            </a:r>
            <a:r>
              <a:rPr sz="2700" spc="0" dirty="0" smtClean="0">
                <a:latin typeface="Calibri"/>
                <a:cs typeface="Calibri"/>
              </a:rPr>
              <a:t>ono o ne </a:t>
            </a:r>
            <a:endParaRPr sz="2700">
              <a:latin typeface="Calibri"/>
              <a:cs typeface="Calibri"/>
            </a:endParaRPr>
          </a:p>
          <a:p>
            <a:pPr marL="12700" algn="just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danno</a:t>
            </a:r>
            <a:r>
              <a:rPr sz="2700" spc="-3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po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a impor</a:t>
            </a:r>
            <a:r>
              <a:rPr sz="2700" spc="-44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an</a:t>
            </a:r>
            <a:r>
              <a:rPr sz="2700" spc="-44" dirty="0" smtClean="0">
                <a:latin typeface="Calibri"/>
                <a:cs typeface="Calibri"/>
              </a:rPr>
              <a:t>z</a:t>
            </a:r>
            <a:r>
              <a:rPr sz="2700" spc="0" dirty="0" smtClean="0">
                <a:latin typeface="Calibri"/>
                <a:cs typeface="Calibri"/>
              </a:rPr>
              <a:t>a)</a:t>
            </a:r>
            <a:endParaRPr sz="2700">
              <a:latin typeface="Calibri"/>
              <a:cs typeface="Calibri"/>
            </a:endParaRPr>
          </a:p>
          <a:p>
            <a:pPr marL="12700" marR="128588">
              <a:lnSpc>
                <a:spcPts val="3295"/>
              </a:lnSpc>
              <a:spcBef>
                <a:spcPts val="268"/>
              </a:spcBef>
            </a:pPr>
            <a:r>
              <a:rPr sz="2700" spc="0" dirty="0" smtClean="0">
                <a:latin typeface="Calibri"/>
                <a:cs typeface="Calibri"/>
              </a:rPr>
              <a:t>Di</a:t>
            </a:r>
            <a:r>
              <a:rPr sz="2700" spc="-19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fi</a:t>
            </a:r>
            <a:r>
              <a:rPr sz="2700" spc="-19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ol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à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nei </a:t>
            </a:r>
            <a:r>
              <a:rPr sz="2700" spc="-6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apporti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on la </a:t>
            </a:r>
            <a:r>
              <a:rPr sz="2700" spc="-44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am</a:t>
            </a:r>
            <a:r>
              <a:rPr sz="2700" spc="4" dirty="0" smtClean="0">
                <a:latin typeface="Calibri"/>
                <a:cs typeface="Calibri"/>
              </a:rPr>
              <a:t>i</a:t>
            </a:r>
            <a:r>
              <a:rPr sz="2700" spc="0" dirty="0" smtClean="0">
                <a:latin typeface="Calibri"/>
                <a:cs typeface="Calibri"/>
              </a:rPr>
              <a:t>glia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( nell</a:t>
            </a:r>
            <a:r>
              <a:rPr sz="2700" spc="-189" dirty="0" smtClean="0">
                <a:latin typeface="Calibri"/>
                <a:cs typeface="Calibri"/>
              </a:rPr>
              <a:t>’</a:t>
            </a:r>
            <a:r>
              <a:rPr sz="2700" spc="0" dirty="0" smtClean="0">
                <a:latin typeface="Calibri"/>
                <a:cs typeface="Calibri"/>
              </a:rPr>
              <a:t>acc</a:t>
            </a:r>
            <a:r>
              <a:rPr sz="2700" spc="-14" dirty="0" smtClean="0">
                <a:latin typeface="Calibri"/>
                <a:cs typeface="Calibri"/>
              </a:rPr>
              <a:t>e</a:t>
            </a:r>
            <a:r>
              <a:rPr sz="2700" spc="-39" dirty="0" smtClean="0">
                <a:latin typeface="Calibri"/>
                <a:cs typeface="Calibri"/>
              </a:rPr>
              <a:t>tt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3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le </a:t>
            </a:r>
            <a:endParaRPr sz="2700">
              <a:latin typeface="Calibri"/>
              <a:cs typeface="Calibri"/>
            </a:endParaRPr>
          </a:p>
          <a:p>
            <a:pPr marL="12700" marR="128588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di</a:t>
            </a:r>
            <a:r>
              <a:rPr sz="2700" spc="-19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fi</a:t>
            </a:r>
            <a:r>
              <a:rPr sz="2700" spc="-19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ol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à,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o </a:t>
            </a:r>
            <a:r>
              <a:rPr sz="2700" spc="9" dirty="0" smtClean="0">
                <a:latin typeface="Calibri"/>
                <a:cs typeface="Calibri"/>
              </a:rPr>
              <a:t>l</a:t>
            </a:r>
            <a:r>
              <a:rPr sz="2700" spc="0" dirty="0" smtClean="0">
                <a:latin typeface="Calibri"/>
                <a:cs typeface="Calibri"/>
              </a:rPr>
              <a:t>a si</a:t>
            </a:r>
            <a:r>
              <a:rPr sz="2700" spc="-4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uazi</a:t>
            </a:r>
            <a:r>
              <a:rPr sz="2700" spc="4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ne</a:t>
            </a:r>
            <a:r>
              <a:rPr sz="2700" spc="-3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di g</a:t>
            </a:r>
            <a:r>
              <a:rPr sz="2700" spc="-59" dirty="0" smtClean="0">
                <a:latin typeface="Calibri"/>
                <a:cs typeface="Calibri"/>
              </a:rPr>
              <a:t>r</a:t>
            </a:r>
            <a:r>
              <a:rPr sz="2700" spc="-44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vi</a:t>
            </a:r>
            <a:r>
              <a:rPr sz="2700" spc="-34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à </a:t>
            </a:r>
            <a:r>
              <a:rPr sz="2700" spc="-34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ale da</a:t>
            </a:r>
            <a:r>
              <a:rPr sz="2700" spc="-1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richiede</a:t>
            </a:r>
            <a:r>
              <a:rPr sz="2700" spc="-44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 </a:t>
            </a:r>
            <a:endParaRPr sz="2700">
              <a:latin typeface="Calibri"/>
              <a:cs typeface="Calibri"/>
            </a:endParaRPr>
          </a:p>
          <a:p>
            <a:pPr marL="12700" marR="128588">
              <a:lnSpc>
                <a:spcPts val="3295"/>
              </a:lnSpc>
            </a:pPr>
            <a:r>
              <a:rPr sz="2700" spc="0" dirty="0" smtClean="0">
                <a:latin typeface="Calibri"/>
                <a:cs typeface="Calibri"/>
              </a:rPr>
              <a:t>un</a:t>
            </a:r>
            <a:r>
              <a:rPr sz="2700" spc="-2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25" dirty="0" smtClean="0">
                <a:latin typeface="Calibri"/>
                <a:cs typeface="Calibri"/>
              </a:rPr>
              <a:t>n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14" dirty="0" smtClean="0">
                <a:latin typeface="Calibri"/>
                <a:cs typeface="Calibri"/>
              </a:rPr>
              <a:t>r</a:t>
            </a:r>
            <a:r>
              <a:rPr sz="2700" spc="-19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9" dirty="0" smtClean="0">
                <a:latin typeface="Calibri"/>
                <a:cs typeface="Calibri"/>
              </a:rPr>
              <a:t>nt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spe</a:t>
            </a:r>
            <a:r>
              <a:rPr sz="2700" spc="-9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if</a:t>
            </a:r>
            <a:r>
              <a:rPr sz="2700" spc="9" dirty="0" smtClean="0">
                <a:latin typeface="Calibri"/>
                <a:cs typeface="Calibri"/>
              </a:rPr>
              <a:t>i</a:t>
            </a: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da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pa</a:t>
            </a:r>
            <a:r>
              <a:rPr sz="2700" spc="-9" dirty="0" smtClean="0">
                <a:latin typeface="Calibri"/>
                <a:cs typeface="Calibri"/>
              </a:rPr>
              <a:t>r</a:t>
            </a:r>
            <a:r>
              <a:rPr sz="2700" spc="-2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della scuola,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o non </a:t>
            </a:r>
            <a:endParaRPr sz="2700">
              <a:latin typeface="Calibri"/>
              <a:cs typeface="Calibri"/>
            </a:endParaRPr>
          </a:p>
          <a:p>
            <a:pPr marL="12700" marR="128588">
              <a:lnSpc>
                <a:spcPts val="3295"/>
              </a:lnSpc>
            </a:pPr>
            <a:r>
              <a:rPr sz="2700" spc="-25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ondi</a:t>
            </a:r>
            <a:r>
              <a:rPr sz="2700" spc="4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ide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34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le scel</a:t>
            </a:r>
            <a:r>
              <a:rPr sz="2700" spc="-1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9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risul</a:t>
            </a:r>
            <a:r>
              <a:rPr sz="2700" spc="-39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39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 oppos</a:t>
            </a:r>
            <a:r>
              <a:rPr sz="2700" spc="9" dirty="0" smtClean="0">
                <a:latin typeface="Calibri"/>
                <a:cs typeface="Calibri"/>
              </a:rPr>
              <a:t>i</a:t>
            </a:r>
            <a:r>
              <a:rPr sz="2700" spc="0" dirty="0" smtClean="0">
                <a:latin typeface="Calibri"/>
                <a:cs typeface="Calibri"/>
              </a:rPr>
              <a:t>ti</a:t>
            </a:r>
            <a:r>
              <a:rPr sz="2700" spc="-34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4" dirty="0" smtClean="0">
                <a:latin typeface="Calibri"/>
                <a:cs typeface="Calibri"/>
              </a:rPr>
              <a:t>….)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36033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459374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282334"/>
            <a:ext cx="196850" cy="3682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475880"/>
            <a:ext cx="196850" cy="3683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860"/>
              </a:lnSpc>
              <a:spcBef>
                <a:spcPts val="143"/>
              </a:spcBef>
            </a:pPr>
            <a:r>
              <a:rPr sz="2700" spc="0" dirty="0" smtClean="0">
                <a:latin typeface="Arial"/>
                <a:cs typeface="Arial"/>
              </a:rPr>
              <a:t>•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79144" y="601497"/>
            <a:ext cx="7524665" cy="52474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03034" marR="1941446" algn="ctr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PUNTI DI </a:t>
            </a:r>
            <a:r>
              <a:rPr sz="6600" spc="-25" baseline="3103" dirty="0" smtClean="0">
                <a:latin typeface="Calibri"/>
                <a:cs typeface="Calibri"/>
              </a:rPr>
              <a:t>F</a:t>
            </a:r>
            <a:r>
              <a:rPr sz="6600" spc="0" baseline="3103" dirty="0" smtClean="0">
                <a:latin typeface="Calibri"/>
                <a:cs typeface="Calibri"/>
              </a:rPr>
              <a:t>OR</a:t>
            </a:r>
            <a:r>
              <a:rPr sz="6600" spc="-29" baseline="3103" dirty="0" smtClean="0">
                <a:latin typeface="Calibri"/>
                <a:cs typeface="Calibri"/>
              </a:rPr>
              <a:t>Z</a:t>
            </a:r>
            <a:r>
              <a:rPr sz="6600" spc="0" baseline="3103" dirty="0" smtClean="0">
                <a:latin typeface="Calibri"/>
                <a:cs typeface="Calibri"/>
              </a:rPr>
              <a:t>A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63"/>
              </a:spcBef>
            </a:pPr>
            <a:r>
              <a:rPr sz="3200" spc="0" dirty="0" smtClean="0">
                <a:latin typeface="Calibri"/>
                <a:cs typeface="Calibri"/>
              </a:rPr>
              <a:t>Ma</a:t>
            </a:r>
            <a:r>
              <a:rPr sz="3200" spc="25" dirty="0" smtClean="0">
                <a:latin typeface="Calibri"/>
                <a:cs typeface="Calibri"/>
              </a:rPr>
              <a:t>g</a:t>
            </a:r>
            <a:r>
              <a:rPr sz="3200" spc="0" dirty="0" smtClean="0">
                <a:latin typeface="Calibri"/>
                <a:cs typeface="Calibri"/>
              </a:rPr>
              <a:t>gio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oo</a:t>
            </a:r>
            <a:r>
              <a:rPr sz="3200" spc="-4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dina</a:t>
            </a:r>
            <a:r>
              <a:rPr sz="3200" spc="-14" dirty="0" smtClean="0">
                <a:latin typeface="Calibri"/>
                <a:cs typeface="Calibri"/>
              </a:rPr>
              <a:t>m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e 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or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espon</a:t>
            </a:r>
            <a:r>
              <a:rPr sz="3200" spc="-14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abi</a:t>
            </a:r>
            <a:r>
              <a:rPr sz="3200" spc="-9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4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à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ts val="3845"/>
              </a:lnSpc>
              <a:spcBef>
                <a:spcPts val="192"/>
              </a:spcBef>
            </a:pPr>
            <a:r>
              <a:rPr sz="4800" spc="0" baseline="1706" dirty="0" smtClean="0">
                <a:latin typeface="Calibri"/>
                <a:cs typeface="Calibri"/>
              </a:rPr>
              <a:t>t</a:t>
            </a:r>
            <a:r>
              <a:rPr sz="4800" spc="-69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a</a:t>
            </a:r>
            <a:r>
              <a:rPr sz="4800" spc="-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i doce</a:t>
            </a:r>
            <a:r>
              <a:rPr sz="4800" spc="-29" baseline="1706" dirty="0" smtClean="0">
                <a:latin typeface="Calibri"/>
                <a:cs typeface="Calibri"/>
              </a:rPr>
              <a:t>n</a:t>
            </a:r>
            <a:r>
              <a:rPr sz="4800" spc="0" baseline="1706" dirty="0" smtClean="0">
                <a:latin typeface="Calibri"/>
                <a:cs typeface="Calibri"/>
              </a:rPr>
              <a:t>ti</a:t>
            </a:r>
            <a:endParaRPr sz="3200">
              <a:latin typeface="Calibri"/>
              <a:cs typeface="Calibri"/>
            </a:endParaRPr>
          </a:p>
          <a:p>
            <a:pPr marL="12700" marR="220404">
              <a:lnSpc>
                <a:spcPts val="3840"/>
              </a:lnSpc>
              <a:spcBef>
                <a:spcPts val="676"/>
              </a:spcBef>
            </a:pPr>
            <a:r>
              <a:rPr sz="3200" spc="0" dirty="0" smtClean="0">
                <a:latin typeface="Calibri"/>
                <a:cs typeface="Calibri"/>
              </a:rPr>
              <a:t>Ma</a:t>
            </a:r>
            <a:r>
              <a:rPr sz="3200" spc="25" dirty="0" smtClean="0">
                <a:latin typeface="Calibri"/>
                <a:cs typeface="Calibri"/>
              </a:rPr>
              <a:t>g</a:t>
            </a:r>
            <a:r>
              <a:rPr sz="3200" spc="0" dirty="0" smtClean="0">
                <a:latin typeface="Calibri"/>
                <a:cs typeface="Calibri"/>
              </a:rPr>
              <a:t>gio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e</a:t>
            </a:r>
            <a:r>
              <a:rPr sz="3200" spc="-39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acia de</a:t>
            </a:r>
            <a:r>
              <a:rPr sz="3200" spc="-9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la pe</a:t>
            </a:r>
            <a:r>
              <a:rPr sz="3200" spc="-5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sonal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z</a:t>
            </a:r>
            <a:r>
              <a:rPr sz="3200" spc="-59" dirty="0" smtClean="0">
                <a:latin typeface="Calibri"/>
                <a:cs typeface="Calibri"/>
              </a:rPr>
              <a:t>z</a:t>
            </a:r>
            <a:r>
              <a:rPr sz="3200" spc="0" dirty="0" smtClean="0">
                <a:latin typeface="Calibri"/>
                <a:cs typeface="Calibri"/>
              </a:rPr>
              <a:t>azione</a:t>
            </a:r>
            <a:r>
              <a:rPr sz="3200" spc="2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e t</a:t>
            </a:r>
            <a:r>
              <a:rPr sz="3200" spc="-6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accia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del</a:t>
            </a:r>
            <a:r>
              <a:rPr sz="3200" spc="-9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a </a:t>
            </a:r>
            <a:r>
              <a:rPr sz="3200" spc="-29" dirty="0" smtClean="0">
                <a:latin typeface="Calibri"/>
                <a:cs typeface="Calibri"/>
              </a:rPr>
              <a:t>s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essa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ct val="101725"/>
              </a:lnSpc>
              <a:spcBef>
                <a:spcPts val="603"/>
              </a:spcBef>
            </a:pPr>
            <a:r>
              <a:rPr sz="3200" spc="0" dirty="0" smtClean="0">
                <a:latin typeface="Calibri"/>
                <a:cs typeface="Calibri"/>
              </a:rPr>
              <a:t>Ma</a:t>
            </a:r>
            <a:r>
              <a:rPr sz="3200" spc="19" dirty="0" smtClean="0">
                <a:latin typeface="Calibri"/>
                <a:cs typeface="Calibri"/>
              </a:rPr>
              <a:t>g</a:t>
            </a:r>
            <a:r>
              <a:rPr sz="3200" spc="0" dirty="0" smtClean="0">
                <a:latin typeface="Calibri"/>
                <a:cs typeface="Calibri"/>
              </a:rPr>
              <a:t>gio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ri</a:t>
            </a:r>
            <a:r>
              <a:rPr sz="3200" spc="-2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adu</a:t>
            </a:r>
            <a:r>
              <a:rPr sz="3200" spc="-50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6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a ob</a:t>
            </a:r>
            <a:r>
              <a:rPr sz="3200" spc="-9" dirty="0" smtClean="0">
                <a:latin typeface="Calibri"/>
                <a:cs typeface="Calibri"/>
              </a:rPr>
              <a:t>ie</a:t>
            </a:r>
            <a:r>
              <a:rPr sz="3200" spc="-5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v</a:t>
            </a:r>
            <a:r>
              <a:rPr sz="3200" spc="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-p</a:t>
            </a:r>
            <a:r>
              <a:rPr sz="3200" spc="-5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og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es</a:t>
            </a:r>
            <a:r>
              <a:rPr sz="3200" spc="-9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i e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ts val="3840"/>
              </a:lnSpc>
              <a:spcBef>
                <a:spcPts val="192"/>
              </a:spcBef>
            </a:pPr>
            <a:r>
              <a:rPr sz="4800" spc="0" baseline="1706" dirty="0" smtClean="0">
                <a:latin typeface="Calibri"/>
                <a:cs typeface="Calibri"/>
              </a:rPr>
              <a:t>qui</a:t>
            </a:r>
            <a:r>
              <a:rPr sz="4800" spc="-14" baseline="1706" dirty="0" smtClean="0">
                <a:latin typeface="Calibri"/>
                <a:cs typeface="Calibri"/>
              </a:rPr>
              <a:t>n</a:t>
            </a:r>
            <a:r>
              <a:rPr sz="4800" spc="0" baseline="1706" dirty="0" smtClean="0">
                <a:latin typeface="Calibri"/>
                <a:cs typeface="Calibri"/>
              </a:rPr>
              <a:t>di</a:t>
            </a:r>
            <a:r>
              <a:rPr sz="4800" spc="24" baseline="1706" dirty="0" smtClean="0">
                <a:latin typeface="Calibri"/>
                <a:cs typeface="Calibri"/>
              </a:rPr>
              <a:t> </a:t>
            </a:r>
            <a:r>
              <a:rPr sz="4800" spc="-19" baseline="1706" dirty="0" smtClean="0">
                <a:latin typeface="Calibri"/>
                <a:cs typeface="Calibri"/>
              </a:rPr>
              <a:t>c</a:t>
            </a:r>
            <a:r>
              <a:rPr sz="4800" spc="0" baseline="1706" dirty="0" smtClean="0">
                <a:latin typeface="Calibri"/>
                <a:cs typeface="Calibri"/>
              </a:rPr>
              <a:t>on la </a:t>
            </a:r>
            <a:r>
              <a:rPr sz="4800" spc="-39" baseline="1706" dirty="0" smtClean="0">
                <a:latin typeface="Calibri"/>
                <a:cs typeface="Calibri"/>
              </a:rPr>
              <a:t>v</a:t>
            </a:r>
            <a:r>
              <a:rPr sz="4800" spc="0" baseline="1706" dirty="0" smtClean="0">
                <a:latin typeface="Calibri"/>
                <a:cs typeface="Calibri"/>
              </a:rPr>
              <a:t>alu</a:t>
            </a:r>
            <a:r>
              <a:rPr sz="4800" spc="-50" baseline="1706" dirty="0" smtClean="0">
                <a:latin typeface="Calibri"/>
                <a:cs typeface="Calibri"/>
              </a:rPr>
              <a:t>t</a:t>
            </a:r>
            <a:r>
              <a:rPr sz="4800" spc="0" baseline="1706" dirty="0" smtClean="0">
                <a:latin typeface="Calibri"/>
                <a:cs typeface="Calibri"/>
              </a:rPr>
              <a:t>azione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ct val="101725"/>
              </a:lnSpc>
              <a:spcBef>
                <a:spcPts val="509"/>
              </a:spcBef>
            </a:pPr>
            <a:r>
              <a:rPr sz="3200" spc="0" dirty="0" smtClean="0">
                <a:latin typeface="Calibri"/>
                <a:cs typeface="Calibri"/>
              </a:rPr>
              <a:t>La sc</a:t>
            </a:r>
            <a:r>
              <a:rPr sz="3200" spc="-9" dirty="0" smtClean="0">
                <a:latin typeface="Calibri"/>
                <a:cs typeface="Calibri"/>
              </a:rPr>
              <a:t>u</a:t>
            </a:r>
            <a:r>
              <a:rPr sz="3200" spc="0" dirty="0" smtClean="0">
                <a:latin typeface="Calibri"/>
                <a:cs typeface="Calibri"/>
              </a:rPr>
              <a:t>ola dimo</a:t>
            </a:r>
            <a:r>
              <a:rPr sz="3200" spc="-39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6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19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onc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-9" dirty="0" smtClean="0">
                <a:latin typeface="Calibri"/>
                <a:cs typeface="Calibri"/>
              </a:rPr>
              <a:t>e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ame</a:t>
            </a:r>
            <a:r>
              <a:rPr sz="3200" spc="-29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2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alla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ts val="3845"/>
              </a:lnSpc>
              <a:spcBef>
                <a:spcPts val="192"/>
              </a:spcBef>
            </a:pPr>
            <a:r>
              <a:rPr sz="4800" spc="-64" baseline="1706" dirty="0" smtClean="0">
                <a:latin typeface="Calibri"/>
                <a:cs typeface="Calibri"/>
              </a:rPr>
              <a:t>f</a:t>
            </a:r>
            <a:r>
              <a:rPr sz="4800" spc="0" baseline="1706" dirty="0" smtClean="0">
                <a:latin typeface="Calibri"/>
                <a:cs typeface="Calibri"/>
              </a:rPr>
              <a:t>amig</a:t>
            </a:r>
            <a:r>
              <a:rPr sz="4800" spc="-9" baseline="1706" dirty="0" smtClean="0">
                <a:latin typeface="Calibri"/>
                <a:cs typeface="Calibri"/>
              </a:rPr>
              <a:t>l</a:t>
            </a:r>
            <a:r>
              <a:rPr sz="4800" spc="0" baseline="1706" dirty="0" smtClean="0">
                <a:latin typeface="Calibri"/>
                <a:cs typeface="Calibri"/>
              </a:rPr>
              <a:t>ia</a:t>
            </a:r>
            <a:r>
              <a:rPr sz="4800" spc="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l</a:t>
            </a:r>
            <a:r>
              <a:rPr sz="4800" spc="4" baseline="1706" dirty="0" smtClean="0">
                <a:latin typeface="Calibri"/>
                <a:cs typeface="Calibri"/>
              </a:rPr>
              <a:t>’</a:t>
            </a:r>
            <a:r>
              <a:rPr sz="4800" spc="0" baseline="1706" dirty="0" smtClean="0">
                <a:latin typeface="Calibri"/>
                <a:cs typeface="Calibri"/>
              </a:rPr>
              <a:t>i</a:t>
            </a:r>
            <a:r>
              <a:rPr sz="4800" spc="-29" baseline="1706" dirty="0" smtClean="0">
                <a:latin typeface="Calibri"/>
                <a:cs typeface="Calibri"/>
              </a:rPr>
              <a:t>n</a:t>
            </a:r>
            <a:r>
              <a:rPr sz="4800" spc="-39" baseline="1706" dirty="0" smtClean="0">
                <a:latin typeface="Calibri"/>
                <a:cs typeface="Calibri"/>
              </a:rPr>
              <a:t>t</a:t>
            </a:r>
            <a:r>
              <a:rPr sz="4800" spc="0" baseline="1706" dirty="0" smtClean="0">
                <a:latin typeface="Calibri"/>
                <a:cs typeface="Calibri"/>
              </a:rPr>
              <a:t>e</a:t>
            </a:r>
            <a:r>
              <a:rPr sz="4800" spc="19" baseline="1706" dirty="0" smtClean="0">
                <a:latin typeface="Calibri"/>
                <a:cs typeface="Calibri"/>
              </a:rPr>
              <a:t>r</a:t>
            </a:r>
            <a:r>
              <a:rPr sz="4800" spc="-29" baseline="1706" dirty="0" smtClean="0">
                <a:latin typeface="Calibri"/>
                <a:cs typeface="Calibri"/>
              </a:rPr>
              <a:t>v</a:t>
            </a:r>
            <a:r>
              <a:rPr sz="4800" spc="0" baseline="1706" dirty="0" smtClean="0">
                <a:latin typeface="Calibri"/>
                <a:cs typeface="Calibri"/>
              </a:rPr>
              <a:t>e</a:t>
            </a:r>
            <a:r>
              <a:rPr sz="4800" spc="-25" baseline="1706" dirty="0" smtClean="0">
                <a:latin typeface="Calibri"/>
                <a:cs typeface="Calibri"/>
              </a:rPr>
              <a:t>n</a:t>
            </a:r>
            <a:r>
              <a:rPr sz="4800" spc="-39" baseline="1706" dirty="0" smtClean="0">
                <a:latin typeface="Calibri"/>
                <a:cs typeface="Calibri"/>
              </a:rPr>
              <a:t>t</a:t>
            </a:r>
            <a:r>
              <a:rPr sz="4800" spc="0" baseline="1706" dirty="0" smtClean="0">
                <a:latin typeface="Calibri"/>
                <a:cs typeface="Calibri"/>
              </a:rPr>
              <a:t>o</a:t>
            </a:r>
            <a:r>
              <a:rPr sz="4800" spc="9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di</a:t>
            </a:r>
            <a:r>
              <a:rPr sz="4800" spc="9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pe</a:t>
            </a:r>
            <a:r>
              <a:rPr sz="4800" spc="-64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sonal</a:t>
            </a:r>
            <a:r>
              <a:rPr sz="4800" spc="-14" baseline="1706" dirty="0" smtClean="0">
                <a:latin typeface="Calibri"/>
                <a:cs typeface="Calibri"/>
              </a:rPr>
              <a:t>i</a:t>
            </a:r>
            <a:r>
              <a:rPr sz="4800" spc="0" baseline="1706" dirty="0" smtClean="0">
                <a:latin typeface="Calibri"/>
                <a:cs typeface="Calibri"/>
              </a:rPr>
              <a:t>z</a:t>
            </a:r>
            <a:r>
              <a:rPr sz="4800" spc="-59" baseline="1706" dirty="0" smtClean="0">
                <a:latin typeface="Calibri"/>
                <a:cs typeface="Calibri"/>
              </a:rPr>
              <a:t>z</a:t>
            </a:r>
            <a:r>
              <a:rPr sz="4800" spc="0" baseline="1706" dirty="0" smtClean="0">
                <a:latin typeface="Calibri"/>
                <a:cs typeface="Calibri"/>
              </a:rPr>
              <a:t>azione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84750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758027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830930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904073"/>
            <a:ext cx="228853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402742" y="601497"/>
            <a:ext cx="6900467" cy="17691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18867" marR="74414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C</a:t>
            </a:r>
            <a:r>
              <a:rPr sz="6600" spc="4" baseline="3103" dirty="0" smtClean="0">
                <a:latin typeface="Calibri"/>
                <a:cs typeface="Calibri"/>
              </a:rPr>
              <a:t>o</a:t>
            </a:r>
            <a:r>
              <a:rPr sz="6600" spc="0" baseline="3103" dirty="0" smtClean="0">
                <a:latin typeface="Calibri"/>
                <a:cs typeface="Calibri"/>
              </a:rPr>
              <a:t>me</a:t>
            </a:r>
            <a:r>
              <a:rPr sz="6600" spc="-19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sceglie</a:t>
            </a:r>
            <a:r>
              <a:rPr sz="6600" spc="-44" baseline="3103" dirty="0" smtClean="0">
                <a:latin typeface="Calibri"/>
                <a:cs typeface="Calibri"/>
              </a:rPr>
              <a:t>r</a:t>
            </a:r>
            <a:r>
              <a:rPr sz="6600" spc="0" baseline="3103" dirty="0" smtClean="0">
                <a:latin typeface="Calibri"/>
                <a:cs typeface="Calibri"/>
              </a:rPr>
              <a:t>e?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326"/>
              </a:spcBef>
            </a:pPr>
            <a:r>
              <a:rPr sz="3200" spc="0" dirty="0" smtClean="0">
                <a:latin typeface="Calibri"/>
                <a:cs typeface="Calibri"/>
              </a:rPr>
              <a:t>E’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neces</a:t>
            </a:r>
            <a:r>
              <a:rPr sz="3200" spc="-9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ario “bi</a:t>
            </a:r>
            <a:r>
              <a:rPr sz="3200" spc="-14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ancia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309" dirty="0" smtClean="0">
                <a:latin typeface="Calibri"/>
                <a:cs typeface="Calibri"/>
              </a:rPr>
              <a:t>”</a:t>
            </a:r>
            <a:r>
              <a:rPr sz="3200" spc="0" dirty="0" smtClean="0">
                <a:latin typeface="Calibri"/>
                <a:cs typeface="Calibri"/>
              </a:rPr>
              <a:t>, cioè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-144" dirty="0" smtClean="0">
                <a:latin typeface="Calibri"/>
                <a:cs typeface="Calibri"/>
              </a:rPr>
              <a:t>V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-79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U</a:t>
            </a:r>
            <a:r>
              <a:rPr sz="3200" spc="-25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ARE</a:t>
            </a:r>
            <a:endParaRPr sz="3200">
              <a:latin typeface="Calibri"/>
              <a:cs typeface="Calibri"/>
            </a:endParaRPr>
          </a:p>
          <a:p>
            <a:pPr marL="355600" marR="74414">
              <a:lnSpc>
                <a:spcPts val="3840"/>
              </a:lnSpc>
              <a:spcBef>
                <a:spcPts val="192"/>
              </a:spcBef>
            </a:pPr>
            <a:r>
              <a:rPr sz="4800" spc="0" baseline="1706" dirty="0" smtClean="0">
                <a:latin typeface="Calibri"/>
                <a:cs typeface="Calibri"/>
              </a:rPr>
              <a:t>P</a:t>
            </a:r>
            <a:r>
              <a:rPr sz="4800" spc="-34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O</a:t>
            </a:r>
            <a:r>
              <a:rPr sz="4800" spc="-1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e i </a:t>
            </a:r>
            <a:r>
              <a:rPr sz="4800" spc="-25" baseline="1706" dirty="0" smtClean="0">
                <a:latin typeface="Calibri"/>
                <a:cs typeface="Calibri"/>
              </a:rPr>
              <a:t>C</a:t>
            </a:r>
            <a:r>
              <a:rPr sz="4800" spc="0" baseline="1706" dirty="0" smtClean="0">
                <a:latin typeface="Calibri"/>
                <a:cs typeface="Calibri"/>
              </a:rPr>
              <a:t>ONT</a:t>
            </a:r>
            <a:r>
              <a:rPr sz="4800" spc="-44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O risp</a:t>
            </a:r>
            <a:r>
              <a:rPr sz="4800" spc="-19" baseline="1706" dirty="0" smtClean="0">
                <a:latin typeface="Calibri"/>
                <a:cs typeface="Calibri"/>
              </a:rPr>
              <a:t>e</a:t>
            </a:r>
            <a:r>
              <a:rPr sz="4800" spc="-54" baseline="1706" dirty="0" smtClean="0">
                <a:latin typeface="Calibri"/>
                <a:cs typeface="Calibri"/>
              </a:rPr>
              <a:t>t</a:t>
            </a:r>
            <a:r>
              <a:rPr sz="4800" spc="-39" baseline="1706" dirty="0" smtClean="0">
                <a:latin typeface="Calibri"/>
                <a:cs typeface="Calibri"/>
              </a:rPr>
              <a:t>t</a:t>
            </a:r>
            <a:r>
              <a:rPr sz="4800" spc="0" baseline="1706" dirty="0" smtClean="0">
                <a:latin typeface="Calibri"/>
                <a:cs typeface="Calibri"/>
              </a:rPr>
              <a:t>o</a:t>
            </a:r>
            <a:r>
              <a:rPr sz="4800" spc="19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a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94136" y="1450594"/>
            <a:ext cx="180025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2742" y="2499201"/>
            <a:ext cx="229006" cy="16031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 marR="152">
              <a:lnSpc>
                <a:spcPct val="95825"/>
              </a:lnSpc>
              <a:spcBef>
                <a:spcPts val="759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31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5642" y="2523744"/>
            <a:ext cx="6246793" cy="16031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4414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le</a:t>
            </a:r>
            <a:r>
              <a:rPr sz="4800" spc="-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DIFFI</a:t>
            </a:r>
            <a:r>
              <a:rPr sz="4800" spc="-25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r>
              <a:rPr sz="4800" spc="-239" baseline="3413" dirty="0" smtClean="0">
                <a:latin typeface="Calibri"/>
                <a:cs typeface="Calibri"/>
              </a:rPr>
              <a:t>L</a:t>
            </a:r>
            <a:r>
              <a:rPr sz="4800" spc="-254" baseline="3413" dirty="0" smtClean="0">
                <a:latin typeface="Calibri"/>
                <a:cs typeface="Calibri"/>
              </a:rPr>
              <a:t>T</a:t>
            </a:r>
            <a:r>
              <a:rPr sz="4800" spc="-129" baseline="3413" dirty="0" smtClean="0">
                <a:latin typeface="Calibri"/>
                <a:cs typeface="Calibri"/>
              </a:rPr>
              <a:t>A</a:t>
            </a:r>
            <a:r>
              <a:rPr sz="4800" spc="0" baseline="3413" dirty="0" smtClean="0">
                <a:latin typeface="Calibri"/>
                <a:cs typeface="Calibri"/>
              </a:rPr>
              <a:t>’</a:t>
            </a:r>
            <a:r>
              <a:rPr sz="4800" spc="4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del</a:t>
            </a:r>
            <a:r>
              <a:rPr sz="4800" spc="-14" baseline="3413" dirty="0" smtClean="0">
                <a:latin typeface="Calibri"/>
                <a:cs typeface="Calibri"/>
              </a:rPr>
              <a:t>l</a:t>
            </a:r>
            <a:r>
              <a:rPr sz="4800" spc="-225" baseline="3413" dirty="0" smtClean="0">
                <a:latin typeface="Calibri"/>
                <a:cs typeface="Calibri"/>
              </a:rPr>
              <a:t>’</a:t>
            </a:r>
            <a:r>
              <a:rPr sz="4800" spc="0" baseline="3413" dirty="0" smtClean="0">
                <a:latin typeface="Calibri"/>
                <a:cs typeface="Calibri"/>
              </a:rPr>
              <a:t>alun</a:t>
            </a:r>
            <a:r>
              <a:rPr sz="4800" spc="-9" baseline="3413" dirty="0" smtClean="0">
                <a:latin typeface="Calibri"/>
                <a:cs typeface="Calibri"/>
              </a:rPr>
              <a:t>n</a:t>
            </a:r>
            <a:r>
              <a:rPr sz="4800" spc="0" baseline="3413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33"/>
              </a:spcBef>
            </a:pPr>
            <a:r>
              <a:rPr sz="3200" spc="0" dirty="0" smtClean="0">
                <a:latin typeface="Calibri"/>
                <a:cs typeface="Calibri"/>
              </a:rPr>
              <a:t>Il </a:t>
            </a:r>
            <a:r>
              <a:rPr sz="3200" spc="-2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ONT</a:t>
            </a:r>
            <a:r>
              <a:rPr sz="3200" spc="-39" dirty="0" smtClean="0">
                <a:latin typeface="Calibri"/>
                <a:cs typeface="Calibri"/>
              </a:rPr>
              <a:t>E</a:t>
            </a:r>
            <a:r>
              <a:rPr sz="3200" spc="-19" dirty="0" smtClean="0">
                <a:latin typeface="Calibri"/>
                <a:cs typeface="Calibri"/>
              </a:rPr>
              <a:t>S</a:t>
            </a:r>
            <a:r>
              <a:rPr sz="3200" spc="-9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1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s</a:t>
            </a:r>
            <a:r>
              <a:rPr sz="3200" spc="-2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ola</a:t>
            </a:r>
            <a:r>
              <a:rPr sz="3200" spc="-39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 e</a:t>
            </a:r>
            <a:r>
              <a:rPr sz="3200" spc="-59" dirty="0" smtClean="0">
                <a:latin typeface="Calibri"/>
                <a:cs typeface="Calibri"/>
              </a:rPr>
              <a:t>/</a:t>
            </a:r>
            <a:r>
              <a:rPr sz="3200" spc="0" dirty="0" smtClean="0">
                <a:latin typeface="Calibri"/>
                <a:cs typeface="Calibri"/>
              </a:rPr>
              <a:t>o </a:t>
            </a:r>
            <a:r>
              <a:rPr sz="3200" spc="-69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amig</a:t>
            </a:r>
            <a:r>
              <a:rPr sz="3200" spc="-4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ia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12700" marR="74414">
              <a:lnSpc>
                <a:spcPct val="101725"/>
              </a:lnSpc>
              <a:spcBef>
                <a:spcPts val="704"/>
              </a:spcBef>
            </a:pPr>
            <a:r>
              <a:rPr sz="3200" spc="0" dirty="0" smtClean="0">
                <a:latin typeface="Calibri"/>
                <a:cs typeface="Calibri"/>
              </a:rPr>
              <a:t>Le</a:t>
            </a:r>
            <a:r>
              <a:rPr sz="3200" spc="-1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CR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TI</a:t>
            </a:r>
            <a:r>
              <a:rPr sz="3200" spc="-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54" dirty="0" smtClean="0">
                <a:latin typeface="Calibri"/>
                <a:cs typeface="Calibri"/>
              </a:rPr>
              <a:t>T</a:t>
            </a:r>
            <a:r>
              <a:rPr sz="3200" spc="-129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’/</a:t>
            </a:r>
            <a:r>
              <a:rPr sz="3200" spc="-19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OR</a:t>
            </a:r>
            <a:r>
              <a:rPr sz="3200" spc="-14" dirty="0" smtClean="0">
                <a:latin typeface="Calibri"/>
                <a:cs typeface="Calibri"/>
              </a:rPr>
              <a:t>Z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3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del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P</a:t>
            </a:r>
            <a:r>
              <a:rPr sz="3200" spc="-9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P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742" y="4864989"/>
            <a:ext cx="730579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….. Deci</a:t>
            </a:r>
            <a:r>
              <a:rPr sz="4800" spc="-9" baseline="3413" dirty="0" smtClean="0">
                <a:latin typeface="Calibri"/>
                <a:cs typeface="Calibri"/>
              </a:rPr>
              <a:t>d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r>
              <a:rPr sz="4800" spc="-39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r>
              <a:rPr sz="4800" spc="-1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cioè,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ciò che</a:t>
            </a:r>
            <a:r>
              <a:rPr sz="4800" spc="-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è</a:t>
            </a:r>
            <a:r>
              <a:rPr sz="4800" spc="-14" baseline="3413" dirty="0" smtClean="0">
                <a:latin typeface="Calibri"/>
                <a:cs typeface="Calibri"/>
              </a:rPr>
              <a:t> </a:t>
            </a:r>
            <a:r>
              <a:rPr sz="4800" spc="-29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ONV</a:t>
            </a:r>
            <a:r>
              <a:rPr sz="4800" spc="-9" baseline="3413" dirty="0" smtClean="0">
                <a:latin typeface="Calibri"/>
                <a:cs typeface="Calibri"/>
              </a:rPr>
              <a:t>E</a:t>
            </a:r>
            <a:r>
              <a:rPr sz="4800" spc="0" baseline="3413" dirty="0" smtClean="0">
                <a:latin typeface="Calibri"/>
                <a:cs typeface="Calibri"/>
              </a:rPr>
              <a:t>NI</a:t>
            </a:r>
            <a:r>
              <a:rPr sz="4800" spc="-14" baseline="3413" dirty="0" smtClean="0">
                <a:latin typeface="Calibri"/>
                <a:cs typeface="Calibri"/>
              </a:rPr>
              <a:t>E</a:t>
            </a:r>
            <a:r>
              <a:rPr sz="4800" spc="0" baseline="3413" dirty="0" smtClean="0">
                <a:latin typeface="Calibri"/>
                <a:cs typeface="Calibri"/>
              </a:rPr>
              <a:t>NT</a:t>
            </a:r>
            <a:r>
              <a:rPr sz="4800" spc="-9" baseline="3413" dirty="0" smtClean="0">
                <a:latin typeface="Calibri"/>
                <a:cs typeface="Calibri"/>
              </a:rPr>
              <a:t>E</a:t>
            </a:r>
            <a:r>
              <a:rPr sz="4800" spc="0" baseline="3413" dirty="0" smtClean="0">
                <a:latin typeface="Calibri"/>
                <a:cs typeface="Calibri"/>
              </a:rPr>
              <a:t>!!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5940" y="601497"/>
            <a:ext cx="7668701" cy="30035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02818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Qua</a:t>
            </a:r>
            <a:r>
              <a:rPr sz="6600" spc="4" baseline="3103" dirty="0" smtClean="0">
                <a:latin typeface="Calibri"/>
                <a:cs typeface="Calibri"/>
              </a:rPr>
              <a:t>n</a:t>
            </a:r>
            <a:r>
              <a:rPr sz="6600" spc="0" baseline="3103" dirty="0" smtClean="0">
                <a:latin typeface="Calibri"/>
                <a:cs typeface="Calibri"/>
              </a:rPr>
              <a:t>do</a:t>
            </a:r>
            <a:r>
              <a:rPr sz="6600" spc="-14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decido</a:t>
            </a:r>
            <a:r>
              <a:rPr sz="6600" spc="9" baseline="3103" dirty="0" smtClean="0">
                <a:latin typeface="Calibri"/>
                <a:cs typeface="Calibri"/>
              </a:rPr>
              <a:t> </a:t>
            </a:r>
            <a:r>
              <a:rPr sz="6600" spc="0" baseline="3103" dirty="0" smtClean="0">
                <a:latin typeface="Calibri"/>
                <a:cs typeface="Calibri"/>
              </a:rPr>
              <a:t>di </a:t>
            </a:r>
            <a:r>
              <a:rPr sz="6600" spc="-84" baseline="3103" dirty="0" smtClean="0">
                <a:latin typeface="Calibri"/>
                <a:cs typeface="Calibri"/>
              </a:rPr>
              <a:t>f</a:t>
            </a:r>
            <a:r>
              <a:rPr sz="6600" spc="0" baseline="3103" dirty="0" smtClean="0">
                <a:latin typeface="Calibri"/>
                <a:cs typeface="Calibri"/>
              </a:rPr>
              <a:t>a</a:t>
            </a:r>
            <a:r>
              <a:rPr sz="6600" spc="-54" baseline="3103" dirty="0" smtClean="0">
                <a:latin typeface="Calibri"/>
                <a:cs typeface="Calibri"/>
              </a:rPr>
              <a:t>r</a:t>
            </a:r>
            <a:r>
              <a:rPr sz="6600" spc="0" baseline="3103" dirty="0" smtClean="0">
                <a:latin typeface="Calibri"/>
                <a:cs typeface="Calibri"/>
              </a:rPr>
              <a:t>e un PD</a:t>
            </a:r>
            <a:r>
              <a:rPr sz="6600" spc="14" baseline="3103" dirty="0" smtClean="0">
                <a:latin typeface="Calibri"/>
                <a:cs typeface="Calibri"/>
              </a:rPr>
              <a:t>P</a:t>
            </a:r>
            <a:r>
              <a:rPr sz="6600" spc="0" baseline="3103" dirty="0" smtClean="0">
                <a:latin typeface="Calibri"/>
                <a:cs typeface="Calibri"/>
              </a:rPr>
              <a:t>?</a:t>
            </a:r>
            <a:endParaRPr sz="4400">
              <a:latin typeface="Calibri"/>
              <a:cs typeface="Calibri"/>
            </a:endParaRPr>
          </a:p>
          <a:p>
            <a:pPr marL="355904" marR="50433" indent="-343204">
              <a:lnSpc>
                <a:spcPct val="99995"/>
              </a:lnSpc>
              <a:spcBef>
                <a:spcPts val="3415"/>
              </a:spcBef>
            </a:pPr>
            <a:r>
              <a:rPr sz="3200" spc="0" dirty="0" smtClean="0">
                <a:latin typeface="Calibri"/>
                <a:cs typeface="Calibri"/>
              </a:rPr>
              <a:t>Quando so che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osa se</a:t>
            </a:r>
            <a:r>
              <a:rPr sz="3200" spc="9" dirty="0" smtClean="0">
                <a:latin typeface="Calibri"/>
                <a:cs typeface="Calibri"/>
              </a:rPr>
              <a:t>r</a:t>
            </a:r>
            <a:r>
              <a:rPr sz="3200" spc="-29" dirty="0" smtClean="0">
                <a:latin typeface="Calibri"/>
                <a:cs typeface="Calibri"/>
              </a:rPr>
              <a:t>v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all</a:t>
            </a:r>
            <a:r>
              <a:rPr sz="3200" spc="-234" dirty="0" smtClean="0">
                <a:latin typeface="Calibri"/>
                <a:cs typeface="Calibri"/>
              </a:rPr>
              <a:t>’</a:t>
            </a:r>
            <a:r>
              <a:rPr sz="3200" spc="0" dirty="0" smtClean="0">
                <a:latin typeface="Calibri"/>
                <a:cs typeface="Calibri"/>
              </a:rPr>
              <a:t>alun</a:t>
            </a:r>
            <a:r>
              <a:rPr sz="3200" spc="-9" dirty="0" smtClean="0">
                <a:latin typeface="Calibri"/>
                <a:cs typeface="Calibri"/>
              </a:rPr>
              <a:t>n</a:t>
            </a:r>
            <a:r>
              <a:rPr sz="3200" spc="-59" dirty="0" smtClean="0">
                <a:latin typeface="Calibri"/>
                <a:cs typeface="Calibri"/>
              </a:rPr>
              <a:t>o</a:t>
            </a:r>
            <a:r>
              <a:rPr sz="3200" spc="0" dirty="0" smtClean="0">
                <a:latin typeface="Calibri"/>
                <a:cs typeface="Calibri"/>
              </a:rPr>
              <a:t>,</a:t>
            </a:r>
            <a:r>
              <a:rPr sz="3200" spc="3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ho in me</a:t>
            </a:r>
            <a:r>
              <a:rPr sz="3200" spc="-34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14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ome </a:t>
            </a:r>
            <a:r>
              <a:rPr sz="3200" spc="-14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5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sona</a:t>
            </a:r>
            <a:r>
              <a:rPr sz="3200" spc="-14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9" dirty="0" smtClean="0">
                <a:latin typeface="Calibri"/>
                <a:cs typeface="Calibri"/>
              </a:rPr>
              <a:t>z</a:t>
            </a:r>
            <a:r>
              <a:rPr sz="3200" spc="-54" dirty="0" smtClean="0">
                <a:latin typeface="Calibri"/>
                <a:cs typeface="Calibri"/>
              </a:rPr>
              <a:t>z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-3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 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suo app</a:t>
            </a:r>
            <a:r>
              <a:rPr sz="3200" spc="-44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endi</a:t>
            </a:r>
            <a:r>
              <a:rPr sz="3200" spc="-9" dirty="0" smtClean="0">
                <a:latin typeface="Calibri"/>
                <a:cs typeface="Calibri"/>
              </a:rPr>
              <a:t>m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-59" dirty="0" smtClean="0">
                <a:latin typeface="Calibri"/>
                <a:cs typeface="Calibri"/>
              </a:rPr>
              <a:t>o</a:t>
            </a:r>
            <a:r>
              <a:rPr sz="3200" spc="0" dirty="0" smtClean="0">
                <a:latin typeface="Calibri"/>
                <a:cs typeface="Calibri"/>
              </a:rPr>
              <a:t>,</a:t>
            </a:r>
            <a:r>
              <a:rPr sz="3200" spc="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ho p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opo</a:t>
            </a:r>
            <a:r>
              <a:rPr sz="3200" spc="-39" dirty="0" smtClean="0">
                <a:latin typeface="Calibri"/>
                <a:cs typeface="Calibri"/>
              </a:rPr>
              <a:t>st</a:t>
            </a:r>
            <a:r>
              <a:rPr sz="3200" spc="0" dirty="0" smtClean="0">
                <a:latin typeface="Calibri"/>
                <a:cs typeface="Calibri"/>
              </a:rPr>
              <a:t>e did</a:t>
            </a:r>
            <a:r>
              <a:rPr sz="3200" spc="-25" dirty="0" smtClean="0">
                <a:latin typeface="Calibri"/>
                <a:cs typeface="Calibri"/>
              </a:rPr>
              <a:t>a</a:t>
            </a:r>
            <a:r>
              <a:rPr sz="3200" spc="-5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che</a:t>
            </a:r>
            <a:r>
              <a:rPr sz="3200" spc="2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che possono e</a:t>
            </a:r>
            <a:r>
              <a:rPr sz="3200" spc="-9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se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9" dirty="0" smtClean="0">
                <a:latin typeface="Calibri"/>
                <a:cs typeface="Calibri"/>
              </a:rPr>
              <a:t>e</a:t>
            </a:r>
            <a:r>
              <a:rPr sz="3200" spc="-39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aci.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343400"/>
            <a:ext cx="7906214" cy="9199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Non </a:t>
            </a:r>
            <a:r>
              <a:rPr sz="4800" spc="-9" baseline="3413" dirty="0" smtClean="0">
                <a:latin typeface="Calibri"/>
                <a:cs typeface="Calibri"/>
              </a:rPr>
              <a:t>p</a:t>
            </a:r>
            <a:r>
              <a:rPr sz="4800" spc="0" baseline="3413" dirty="0" smtClean="0">
                <a:latin typeface="Calibri"/>
                <a:cs typeface="Calibri"/>
              </a:rPr>
              <a:t>uò </a:t>
            </a:r>
            <a:r>
              <a:rPr sz="4800" spc="9" baseline="3413" dirty="0" smtClean="0">
                <a:latin typeface="Calibri"/>
                <a:cs typeface="Calibri"/>
              </a:rPr>
              <a:t>e</a:t>
            </a:r>
            <a:r>
              <a:rPr sz="4800" spc="0" baseline="3413" dirty="0" smtClean="0">
                <a:latin typeface="Calibri"/>
                <a:cs typeface="Calibri"/>
              </a:rPr>
              <a:t>sse</a:t>
            </a:r>
            <a:r>
              <a:rPr sz="4800" spc="-44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r>
              <a:rPr sz="4800" spc="-25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una li</a:t>
            </a:r>
            <a:r>
              <a:rPr sz="4800" spc="-39" baseline="3413" dirty="0" smtClean="0">
                <a:latin typeface="Calibri"/>
                <a:cs typeface="Calibri"/>
              </a:rPr>
              <a:t>st</a:t>
            </a:r>
            <a:r>
              <a:rPr sz="4800" spc="0" baseline="3413" dirty="0" smtClean="0">
                <a:latin typeface="Calibri"/>
                <a:cs typeface="Calibri"/>
              </a:rPr>
              <a:t>a</a:t>
            </a:r>
            <a:r>
              <a:rPr sz="4800" spc="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di</a:t>
            </a:r>
            <a:r>
              <a:rPr sz="4800" spc="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mi</a:t>
            </a:r>
            <a:r>
              <a:rPr sz="4800" spc="-9" baseline="3413" dirty="0" smtClean="0">
                <a:latin typeface="Calibri"/>
                <a:cs typeface="Calibri"/>
              </a:rPr>
              <a:t>s</a:t>
            </a:r>
            <a:r>
              <a:rPr sz="4800" spc="0" baseline="3413" dirty="0" smtClean="0">
                <a:latin typeface="Calibri"/>
                <a:cs typeface="Calibri"/>
              </a:rPr>
              <a:t>u</a:t>
            </a:r>
            <a:r>
              <a:rPr sz="4800" spc="-39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 dispen</a:t>
            </a:r>
            <a:r>
              <a:rPr sz="4800" spc="-14" baseline="3413" dirty="0" smtClean="0">
                <a:latin typeface="Calibri"/>
                <a:cs typeface="Calibri"/>
              </a:rPr>
              <a:t>s</a:t>
            </a:r>
            <a:r>
              <a:rPr sz="4800" spc="-19" baseline="3413" dirty="0" smtClean="0">
                <a:latin typeface="Calibri"/>
                <a:cs typeface="Calibri"/>
              </a:rPr>
              <a:t>a</a:t>
            </a:r>
            <a:r>
              <a:rPr sz="4800" spc="0" baseline="3413" dirty="0" smtClean="0">
                <a:latin typeface="Calibri"/>
                <a:cs typeface="Calibri"/>
              </a:rPr>
              <a:t>t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-29" baseline="3413" dirty="0" smtClean="0">
                <a:latin typeface="Calibri"/>
                <a:cs typeface="Calibri"/>
              </a:rPr>
              <a:t>v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355904" marR="61036">
              <a:lnSpc>
                <a:spcPts val="3840"/>
              </a:lnSpc>
              <a:spcBef>
                <a:spcPts val="23"/>
              </a:spcBef>
            </a:pPr>
            <a:r>
              <a:rPr sz="4800" spc="0" baseline="1706" dirty="0" smtClean="0">
                <a:latin typeface="Calibri"/>
                <a:cs typeface="Calibri"/>
              </a:rPr>
              <a:t>o</a:t>
            </a:r>
            <a:r>
              <a:rPr sz="4800" spc="-14" baseline="1706" dirty="0" smtClean="0">
                <a:latin typeface="Calibri"/>
                <a:cs typeface="Calibri"/>
              </a:rPr>
              <a:t> </a:t>
            </a:r>
            <a:r>
              <a:rPr sz="4800" spc="-39" baseline="1706" dirty="0" smtClean="0">
                <a:latin typeface="Calibri"/>
                <a:cs typeface="Calibri"/>
              </a:rPr>
              <a:t>s</a:t>
            </a:r>
            <a:r>
              <a:rPr sz="4800" spc="0" baseline="1706" dirty="0" smtClean="0">
                <a:latin typeface="Calibri"/>
                <a:cs typeface="Calibri"/>
              </a:rPr>
              <a:t>tr</a:t>
            </a:r>
            <a:r>
              <a:rPr sz="4800" spc="-9" baseline="1706" dirty="0" smtClean="0">
                <a:latin typeface="Calibri"/>
                <a:cs typeface="Calibri"/>
              </a:rPr>
              <a:t>u</a:t>
            </a:r>
            <a:r>
              <a:rPr sz="4800" spc="0" baseline="1706" dirty="0" smtClean="0">
                <a:latin typeface="Calibri"/>
                <a:cs typeface="Calibri"/>
              </a:rPr>
              <a:t>me</a:t>
            </a:r>
            <a:r>
              <a:rPr sz="4800" spc="-29" baseline="1706" dirty="0" smtClean="0">
                <a:latin typeface="Calibri"/>
                <a:cs typeface="Calibri"/>
              </a:rPr>
              <a:t>n</a:t>
            </a:r>
            <a:r>
              <a:rPr sz="4800" spc="0" baseline="1706" dirty="0" smtClean="0">
                <a:latin typeface="Calibri"/>
                <a:cs typeface="Calibri"/>
              </a:rPr>
              <a:t>ti</a:t>
            </a:r>
            <a:r>
              <a:rPr sz="4800" spc="19" baseline="1706" dirty="0" smtClean="0">
                <a:latin typeface="Calibri"/>
                <a:cs typeface="Calibri"/>
              </a:rPr>
              <a:t> </a:t>
            </a:r>
            <a:r>
              <a:rPr sz="4800" spc="-19" baseline="1706" dirty="0" smtClean="0">
                <a:latin typeface="Calibri"/>
                <a:cs typeface="Calibri"/>
              </a:rPr>
              <a:t>c</a:t>
            </a:r>
            <a:r>
              <a:rPr sz="4800" spc="0" baseline="1706" dirty="0" smtClean="0">
                <a:latin typeface="Calibri"/>
                <a:cs typeface="Calibri"/>
              </a:rPr>
              <a:t>ompens</a:t>
            </a:r>
            <a:r>
              <a:rPr sz="4800" spc="-34" baseline="1706" dirty="0" smtClean="0">
                <a:latin typeface="Calibri"/>
                <a:cs typeface="Calibri"/>
              </a:rPr>
              <a:t>a</a:t>
            </a:r>
            <a:r>
              <a:rPr sz="4800" spc="0" baseline="1706" dirty="0" smtClean="0">
                <a:latin typeface="Calibri"/>
                <a:cs typeface="Calibri"/>
              </a:rPr>
              <a:t>t</a:t>
            </a:r>
            <a:r>
              <a:rPr sz="4800" spc="-9" baseline="1706" dirty="0" smtClean="0">
                <a:latin typeface="Calibri"/>
                <a:cs typeface="Calibri"/>
              </a:rPr>
              <a:t>i</a:t>
            </a:r>
            <a:r>
              <a:rPr sz="4800" spc="0" baseline="1706" dirty="0" smtClean="0">
                <a:latin typeface="Calibri"/>
                <a:cs typeface="Calibri"/>
              </a:rPr>
              <a:t>vi!!!!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457200" y="27470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0" y="1143000"/>
                </a:moveTo>
                <a:lnTo>
                  <a:pt x="8229600" y="1143000"/>
                </a:lnTo>
                <a:lnTo>
                  <a:pt x="82296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71474" y="1642999"/>
            <a:ext cx="3571900" cy="1071626"/>
          </a:xfrm>
          <a:custGeom>
            <a:avLst/>
            <a:gdLst/>
            <a:ahLst/>
            <a:cxnLst/>
            <a:rect l="l" t="t" r="r" b="b"/>
            <a:pathLst>
              <a:path w="3571900" h="1071626">
                <a:moveTo>
                  <a:pt x="0" y="178688"/>
                </a:moveTo>
                <a:lnTo>
                  <a:pt x="0" y="893063"/>
                </a:lnTo>
                <a:lnTo>
                  <a:pt x="470" y="906120"/>
                </a:lnTo>
                <a:lnTo>
                  <a:pt x="8702" y="948256"/>
                </a:lnTo>
                <a:lnTo>
                  <a:pt x="26218" y="986219"/>
                </a:lnTo>
                <a:lnTo>
                  <a:pt x="51754" y="1018744"/>
                </a:lnTo>
                <a:lnTo>
                  <a:pt x="84050" y="1044565"/>
                </a:lnTo>
                <a:lnTo>
                  <a:pt x="121842" y="1062414"/>
                </a:lnTo>
                <a:lnTo>
                  <a:pt x="163868" y="1071026"/>
                </a:lnTo>
                <a:lnTo>
                  <a:pt x="178600" y="1071626"/>
                </a:lnTo>
                <a:lnTo>
                  <a:pt x="3393338" y="1071626"/>
                </a:lnTo>
                <a:lnTo>
                  <a:pt x="3434861" y="1066764"/>
                </a:lnTo>
                <a:lnTo>
                  <a:pt x="3474362" y="1052200"/>
                </a:lnTo>
                <a:lnTo>
                  <a:pt x="3508847" y="1029193"/>
                </a:lnTo>
                <a:lnTo>
                  <a:pt x="3537048" y="999009"/>
                </a:lnTo>
                <a:lnTo>
                  <a:pt x="3557700" y="962915"/>
                </a:lnTo>
                <a:lnTo>
                  <a:pt x="3569534" y="922176"/>
                </a:lnTo>
                <a:lnTo>
                  <a:pt x="3571900" y="893063"/>
                </a:lnTo>
                <a:lnTo>
                  <a:pt x="3571900" y="178688"/>
                </a:lnTo>
                <a:lnTo>
                  <a:pt x="3567018" y="137034"/>
                </a:lnTo>
                <a:lnTo>
                  <a:pt x="3552443" y="97520"/>
                </a:lnTo>
                <a:lnTo>
                  <a:pt x="3529433" y="63033"/>
                </a:lnTo>
                <a:lnTo>
                  <a:pt x="3499252" y="34836"/>
                </a:lnTo>
                <a:lnTo>
                  <a:pt x="3463166" y="14192"/>
                </a:lnTo>
                <a:lnTo>
                  <a:pt x="3422441" y="2364"/>
                </a:lnTo>
                <a:lnTo>
                  <a:pt x="3393338" y="0"/>
                </a:lnTo>
                <a:lnTo>
                  <a:pt x="178600" y="0"/>
                </a:lnTo>
                <a:lnTo>
                  <a:pt x="136938" y="4887"/>
                </a:lnTo>
                <a:lnTo>
                  <a:pt x="97448" y="19469"/>
                </a:lnTo>
                <a:lnTo>
                  <a:pt x="62985" y="42489"/>
                </a:lnTo>
                <a:lnTo>
                  <a:pt x="34808" y="72684"/>
                </a:lnTo>
                <a:lnTo>
                  <a:pt x="14181" y="108793"/>
                </a:lnTo>
                <a:lnTo>
                  <a:pt x="2362" y="149554"/>
                </a:lnTo>
                <a:lnTo>
                  <a:pt x="0" y="178688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71474" y="1642999"/>
            <a:ext cx="3571900" cy="1071626"/>
          </a:xfrm>
          <a:custGeom>
            <a:avLst/>
            <a:gdLst/>
            <a:ahLst/>
            <a:cxnLst/>
            <a:rect l="l" t="t" r="r" b="b"/>
            <a:pathLst>
              <a:path w="3571900" h="1071626">
                <a:moveTo>
                  <a:pt x="0" y="178688"/>
                </a:moveTo>
                <a:lnTo>
                  <a:pt x="598" y="163956"/>
                </a:lnTo>
                <a:lnTo>
                  <a:pt x="2362" y="149554"/>
                </a:lnTo>
                <a:lnTo>
                  <a:pt x="5245" y="135528"/>
                </a:lnTo>
                <a:lnTo>
                  <a:pt x="9200" y="121926"/>
                </a:lnTo>
                <a:lnTo>
                  <a:pt x="14181" y="108793"/>
                </a:lnTo>
                <a:lnTo>
                  <a:pt x="20140" y="96178"/>
                </a:lnTo>
                <a:lnTo>
                  <a:pt x="27031" y="84126"/>
                </a:lnTo>
                <a:lnTo>
                  <a:pt x="34808" y="72684"/>
                </a:lnTo>
                <a:lnTo>
                  <a:pt x="43424" y="61900"/>
                </a:lnTo>
                <a:lnTo>
                  <a:pt x="52832" y="51819"/>
                </a:lnTo>
                <a:lnTo>
                  <a:pt x="62985" y="42489"/>
                </a:lnTo>
                <a:lnTo>
                  <a:pt x="73836" y="33956"/>
                </a:lnTo>
                <a:lnTo>
                  <a:pt x="85339" y="26267"/>
                </a:lnTo>
                <a:lnTo>
                  <a:pt x="97448" y="19469"/>
                </a:lnTo>
                <a:lnTo>
                  <a:pt x="110115" y="13608"/>
                </a:lnTo>
                <a:lnTo>
                  <a:pt x="123294" y="8732"/>
                </a:lnTo>
                <a:lnTo>
                  <a:pt x="136938" y="4887"/>
                </a:lnTo>
                <a:lnTo>
                  <a:pt x="151000" y="2120"/>
                </a:lnTo>
                <a:lnTo>
                  <a:pt x="165434" y="478"/>
                </a:lnTo>
                <a:lnTo>
                  <a:pt x="178600" y="0"/>
                </a:lnTo>
                <a:lnTo>
                  <a:pt x="3393338" y="0"/>
                </a:lnTo>
                <a:lnTo>
                  <a:pt x="3408053" y="598"/>
                </a:lnTo>
                <a:lnTo>
                  <a:pt x="3422441" y="2364"/>
                </a:lnTo>
                <a:lnTo>
                  <a:pt x="3436453" y="5249"/>
                </a:lnTo>
                <a:lnTo>
                  <a:pt x="3450044" y="9207"/>
                </a:lnTo>
                <a:lnTo>
                  <a:pt x="3463166" y="14192"/>
                </a:lnTo>
                <a:lnTo>
                  <a:pt x="3475773" y="20156"/>
                </a:lnTo>
                <a:lnTo>
                  <a:pt x="3487817" y="27053"/>
                </a:lnTo>
                <a:lnTo>
                  <a:pt x="3499252" y="34836"/>
                </a:lnTo>
                <a:lnTo>
                  <a:pt x="3510031" y="43458"/>
                </a:lnTo>
                <a:lnTo>
                  <a:pt x="3520107" y="52873"/>
                </a:lnTo>
                <a:lnTo>
                  <a:pt x="3529433" y="63033"/>
                </a:lnTo>
                <a:lnTo>
                  <a:pt x="3537962" y="73892"/>
                </a:lnTo>
                <a:lnTo>
                  <a:pt x="3545648" y="85403"/>
                </a:lnTo>
                <a:lnTo>
                  <a:pt x="3552443" y="97520"/>
                </a:lnTo>
                <a:lnTo>
                  <a:pt x="3558301" y="110195"/>
                </a:lnTo>
                <a:lnTo>
                  <a:pt x="3563175" y="123382"/>
                </a:lnTo>
                <a:lnTo>
                  <a:pt x="3567018" y="137034"/>
                </a:lnTo>
                <a:lnTo>
                  <a:pt x="3569784" y="151105"/>
                </a:lnTo>
                <a:lnTo>
                  <a:pt x="3571424" y="165547"/>
                </a:lnTo>
                <a:lnTo>
                  <a:pt x="3571900" y="178688"/>
                </a:lnTo>
                <a:lnTo>
                  <a:pt x="3571900" y="893063"/>
                </a:lnTo>
                <a:lnTo>
                  <a:pt x="3571301" y="907784"/>
                </a:lnTo>
                <a:lnTo>
                  <a:pt x="3569534" y="922176"/>
                </a:lnTo>
                <a:lnTo>
                  <a:pt x="3566647" y="936194"/>
                </a:lnTo>
                <a:lnTo>
                  <a:pt x="3562687" y="949789"/>
                </a:lnTo>
                <a:lnTo>
                  <a:pt x="3557700" y="962915"/>
                </a:lnTo>
                <a:lnTo>
                  <a:pt x="3551733" y="975525"/>
                </a:lnTo>
                <a:lnTo>
                  <a:pt x="3544834" y="987572"/>
                </a:lnTo>
                <a:lnTo>
                  <a:pt x="3537048" y="999009"/>
                </a:lnTo>
                <a:lnTo>
                  <a:pt x="3528424" y="1009790"/>
                </a:lnTo>
                <a:lnTo>
                  <a:pt x="3519008" y="1019867"/>
                </a:lnTo>
                <a:lnTo>
                  <a:pt x="3508847" y="1029193"/>
                </a:lnTo>
                <a:lnTo>
                  <a:pt x="3497988" y="1037722"/>
                </a:lnTo>
                <a:lnTo>
                  <a:pt x="3486477" y="1045407"/>
                </a:lnTo>
                <a:lnTo>
                  <a:pt x="3474362" y="1052200"/>
                </a:lnTo>
                <a:lnTo>
                  <a:pt x="3461690" y="1058056"/>
                </a:lnTo>
                <a:lnTo>
                  <a:pt x="3448507" y="1062926"/>
                </a:lnTo>
                <a:lnTo>
                  <a:pt x="3434861" y="1066764"/>
                </a:lnTo>
                <a:lnTo>
                  <a:pt x="3420797" y="1069523"/>
                </a:lnTo>
                <a:lnTo>
                  <a:pt x="3406365" y="1071157"/>
                </a:lnTo>
                <a:lnTo>
                  <a:pt x="3393338" y="1071626"/>
                </a:lnTo>
                <a:lnTo>
                  <a:pt x="178600" y="1071626"/>
                </a:lnTo>
                <a:lnTo>
                  <a:pt x="163868" y="1071026"/>
                </a:lnTo>
                <a:lnTo>
                  <a:pt x="149467" y="1069260"/>
                </a:lnTo>
                <a:lnTo>
                  <a:pt x="135443" y="1066374"/>
                </a:lnTo>
                <a:lnTo>
                  <a:pt x="121842" y="1062414"/>
                </a:lnTo>
                <a:lnTo>
                  <a:pt x="108712" y="1057428"/>
                </a:lnTo>
                <a:lnTo>
                  <a:pt x="96099" y="1051463"/>
                </a:lnTo>
                <a:lnTo>
                  <a:pt x="84050" y="1044565"/>
                </a:lnTo>
                <a:lnTo>
                  <a:pt x="72612" y="1036781"/>
                </a:lnTo>
                <a:lnTo>
                  <a:pt x="61831" y="1028159"/>
                </a:lnTo>
                <a:lnTo>
                  <a:pt x="51754" y="1018744"/>
                </a:lnTo>
                <a:lnTo>
                  <a:pt x="42429" y="1008585"/>
                </a:lnTo>
                <a:lnTo>
                  <a:pt x="33901" y="997728"/>
                </a:lnTo>
                <a:lnTo>
                  <a:pt x="26218" y="986219"/>
                </a:lnTo>
                <a:lnTo>
                  <a:pt x="19426" y="974106"/>
                </a:lnTo>
                <a:lnTo>
                  <a:pt x="13572" y="961436"/>
                </a:lnTo>
                <a:lnTo>
                  <a:pt x="8702" y="948256"/>
                </a:lnTo>
                <a:lnTo>
                  <a:pt x="4864" y="934611"/>
                </a:lnTo>
                <a:lnTo>
                  <a:pt x="2105" y="920550"/>
                </a:lnTo>
                <a:lnTo>
                  <a:pt x="470" y="906120"/>
                </a:lnTo>
                <a:lnTo>
                  <a:pt x="0" y="893063"/>
                </a:lnTo>
                <a:lnTo>
                  <a:pt x="0" y="178688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7162" y="3214624"/>
            <a:ext cx="7929587" cy="1214501"/>
          </a:xfrm>
          <a:custGeom>
            <a:avLst/>
            <a:gdLst/>
            <a:ahLst/>
            <a:cxnLst/>
            <a:rect l="l" t="t" r="r" b="b"/>
            <a:pathLst>
              <a:path w="7929587" h="1214501">
                <a:moveTo>
                  <a:pt x="0" y="202437"/>
                </a:moveTo>
                <a:lnTo>
                  <a:pt x="0" y="1012063"/>
                </a:lnTo>
                <a:lnTo>
                  <a:pt x="670" y="1028660"/>
                </a:lnTo>
                <a:lnTo>
                  <a:pt x="10318" y="1076032"/>
                </a:lnTo>
                <a:lnTo>
                  <a:pt x="30323" y="1118679"/>
                </a:lnTo>
                <a:lnTo>
                  <a:pt x="59282" y="1155192"/>
                </a:lnTo>
                <a:lnTo>
                  <a:pt x="95786" y="1184160"/>
                </a:lnTo>
                <a:lnTo>
                  <a:pt x="138431" y="1204176"/>
                </a:lnTo>
                <a:lnTo>
                  <a:pt x="185810" y="1213829"/>
                </a:lnTo>
                <a:lnTo>
                  <a:pt x="202412" y="1214501"/>
                </a:lnTo>
                <a:lnTo>
                  <a:pt x="7727149" y="1214501"/>
                </a:lnTo>
                <a:lnTo>
                  <a:pt x="7775825" y="1208615"/>
                </a:lnTo>
                <a:lnTo>
                  <a:pt x="7820218" y="1191897"/>
                </a:lnTo>
                <a:lnTo>
                  <a:pt x="7858928" y="1165756"/>
                </a:lnTo>
                <a:lnTo>
                  <a:pt x="7890553" y="1131601"/>
                </a:lnTo>
                <a:lnTo>
                  <a:pt x="7913691" y="1090842"/>
                </a:lnTo>
                <a:lnTo>
                  <a:pt x="7926940" y="1044888"/>
                </a:lnTo>
                <a:lnTo>
                  <a:pt x="7929587" y="1012063"/>
                </a:lnTo>
                <a:lnTo>
                  <a:pt x="7929587" y="202437"/>
                </a:lnTo>
                <a:lnTo>
                  <a:pt x="7923709" y="153803"/>
                </a:lnTo>
                <a:lnTo>
                  <a:pt x="7907007" y="109425"/>
                </a:lnTo>
                <a:lnTo>
                  <a:pt x="7880885" y="70711"/>
                </a:lnTo>
                <a:lnTo>
                  <a:pt x="7846743" y="39071"/>
                </a:lnTo>
                <a:lnTo>
                  <a:pt x="7805983" y="15914"/>
                </a:lnTo>
                <a:lnTo>
                  <a:pt x="7760006" y="2650"/>
                </a:lnTo>
                <a:lnTo>
                  <a:pt x="7727149" y="0"/>
                </a:lnTo>
                <a:lnTo>
                  <a:pt x="202412" y="0"/>
                </a:lnTo>
                <a:lnTo>
                  <a:pt x="153767" y="5885"/>
                </a:lnTo>
                <a:lnTo>
                  <a:pt x="109388" y="22603"/>
                </a:lnTo>
                <a:lnTo>
                  <a:pt x="70681" y="48744"/>
                </a:lnTo>
                <a:lnTo>
                  <a:pt x="39051" y="82899"/>
                </a:lnTo>
                <a:lnTo>
                  <a:pt x="15905" y="123658"/>
                </a:lnTo>
                <a:lnTo>
                  <a:pt x="2649" y="169612"/>
                </a:lnTo>
                <a:lnTo>
                  <a:pt x="0" y="202437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7162" y="3214624"/>
            <a:ext cx="7929587" cy="1214501"/>
          </a:xfrm>
          <a:custGeom>
            <a:avLst/>
            <a:gdLst/>
            <a:ahLst/>
            <a:cxnLst/>
            <a:rect l="l" t="t" r="r" b="b"/>
            <a:pathLst>
              <a:path w="7929587" h="1214501">
                <a:moveTo>
                  <a:pt x="0" y="202437"/>
                </a:moveTo>
                <a:lnTo>
                  <a:pt x="670" y="185840"/>
                </a:lnTo>
                <a:lnTo>
                  <a:pt x="2649" y="169612"/>
                </a:lnTo>
                <a:lnTo>
                  <a:pt x="5882" y="153803"/>
                </a:lnTo>
                <a:lnTo>
                  <a:pt x="10318" y="138468"/>
                </a:lnTo>
                <a:lnTo>
                  <a:pt x="15905" y="123658"/>
                </a:lnTo>
                <a:lnTo>
                  <a:pt x="22591" y="109425"/>
                </a:lnTo>
                <a:lnTo>
                  <a:pt x="30323" y="95821"/>
                </a:lnTo>
                <a:lnTo>
                  <a:pt x="39051" y="82899"/>
                </a:lnTo>
                <a:lnTo>
                  <a:pt x="48721" y="70711"/>
                </a:lnTo>
                <a:lnTo>
                  <a:pt x="59282" y="59309"/>
                </a:lnTo>
                <a:lnTo>
                  <a:pt x="70681" y="48744"/>
                </a:lnTo>
                <a:lnTo>
                  <a:pt x="82866" y="39071"/>
                </a:lnTo>
                <a:lnTo>
                  <a:pt x="95786" y="30340"/>
                </a:lnTo>
                <a:lnTo>
                  <a:pt x="109388" y="22603"/>
                </a:lnTo>
                <a:lnTo>
                  <a:pt x="123620" y="15914"/>
                </a:lnTo>
                <a:lnTo>
                  <a:pt x="138431" y="10324"/>
                </a:lnTo>
                <a:lnTo>
                  <a:pt x="153767" y="5885"/>
                </a:lnTo>
                <a:lnTo>
                  <a:pt x="169578" y="2650"/>
                </a:lnTo>
                <a:lnTo>
                  <a:pt x="185810" y="671"/>
                </a:lnTo>
                <a:lnTo>
                  <a:pt x="202412" y="0"/>
                </a:lnTo>
                <a:lnTo>
                  <a:pt x="7727149" y="0"/>
                </a:lnTo>
                <a:lnTo>
                  <a:pt x="7743764" y="671"/>
                </a:lnTo>
                <a:lnTo>
                  <a:pt x="7760006" y="2650"/>
                </a:lnTo>
                <a:lnTo>
                  <a:pt x="7775825" y="5885"/>
                </a:lnTo>
                <a:lnTo>
                  <a:pt x="7791168" y="10324"/>
                </a:lnTo>
                <a:lnTo>
                  <a:pt x="7805983" y="15914"/>
                </a:lnTo>
                <a:lnTo>
                  <a:pt x="7820218" y="22603"/>
                </a:lnTo>
                <a:lnTo>
                  <a:pt x="7833822" y="30340"/>
                </a:lnTo>
                <a:lnTo>
                  <a:pt x="7846743" y="39071"/>
                </a:lnTo>
                <a:lnTo>
                  <a:pt x="7858928" y="48744"/>
                </a:lnTo>
                <a:lnTo>
                  <a:pt x="7870326" y="59309"/>
                </a:lnTo>
                <a:lnTo>
                  <a:pt x="7880885" y="70711"/>
                </a:lnTo>
                <a:lnTo>
                  <a:pt x="7890553" y="82899"/>
                </a:lnTo>
                <a:lnTo>
                  <a:pt x="7899278" y="95821"/>
                </a:lnTo>
                <a:lnTo>
                  <a:pt x="7907007" y="109425"/>
                </a:lnTo>
                <a:lnTo>
                  <a:pt x="7913691" y="123658"/>
                </a:lnTo>
                <a:lnTo>
                  <a:pt x="7919275" y="138468"/>
                </a:lnTo>
                <a:lnTo>
                  <a:pt x="7923709" y="153803"/>
                </a:lnTo>
                <a:lnTo>
                  <a:pt x="7926940" y="169612"/>
                </a:lnTo>
                <a:lnTo>
                  <a:pt x="7928917" y="185840"/>
                </a:lnTo>
                <a:lnTo>
                  <a:pt x="7929587" y="202437"/>
                </a:lnTo>
                <a:lnTo>
                  <a:pt x="7929587" y="1012063"/>
                </a:lnTo>
                <a:lnTo>
                  <a:pt x="7928917" y="1028660"/>
                </a:lnTo>
                <a:lnTo>
                  <a:pt x="7926940" y="1044888"/>
                </a:lnTo>
                <a:lnTo>
                  <a:pt x="7923709" y="1060697"/>
                </a:lnTo>
                <a:lnTo>
                  <a:pt x="7919275" y="1076032"/>
                </a:lnTo>
                <a:lnTo>
                  <a:pt x="7913691" y="1090842"/>
                </a:lnTo>
                <a:lnTo>
                  <a:pt x="7907007" y="1105075"/>
                </a:lnTo>
                <a:lnTo>
                  <a:pt x="7899278" y="1118679"/>
                </a:lnTo>
                <a:lnTo>
                  <a:pt x="7890553" y="1131601"/>
                </a:lnTo>
                <a:lnTo>
                  <a:pt x="7880885" y="1143789"/>
                </a:lnTo>
                <a:lnTo>
                  <a:pt x="7870326" y="1155192"/>
                </a:lnTo>
                <a:lnTo>
                  <a:pt x="7858928" y="1165756"/>
                </a:lnTo>
                <a:lnTo>
                  <a:pt x="7846743" y="1175429"/>
                </a:lnTo>
                <a:lnTo>
                  <a:pt x="7833822" y="1184160"/>
                </a:lnTo>
                <a:lnTo>
                  <a:pt x="7820218" y="1191897"/>
                </a:lnTo>
                <a:lnTo>
                  <a:pt x="7805983" y="1198586"/>
                </a:lnTo>
                <a:lnTo>
                  <a:pt x="7791168" y="1204176"/>
                </a:lnTo>
                <a:lnTo>
                  <a:pt x="7775825" y="1208615"/>
                </a:lnTo>
                <a:lnTo>
                  <a:pt x="7760006" y="1211850"/>
                </a:lnTo>
                <a:lnTo>
                  <a:pt x="7743764" y="1213829"/>
                </a:lnTo>
                <a:lnTo>
                  <a:pt x="7727149" y="1214501"/>
                </a:lnTo>
                <a:lnTo>
                  <a:pt x="202412" y="1214501"/>
                </a:lnTo>
                <a:lnTo>
                  <a:pt x="185810" y="1213829"/>
                </a:lnTo>
                <a:lnTo>
                  <a:pt x="169578" y="1211850"/>
                </a:lnTo>
                <a:lnTo>
                  <a:pt x="153767" y="1208615"/>
                </a:lnTo>
                <a:lnTo>
                  <a:pt x="138431" y="1204176"/>
                </a:lnTo>
                <a:lnTo>
                  <a:pt x="123620" y="1198586"/>
                </a:lnTo>
                <a:lnTo>
                  <a:pt x="109388" y="1191897"/>
                </a:lnTo>
                <a:lnTo>
                  <a:pt x="95786" y="1184160"/>
                </a:lnTo>
                <a:lnTo>
                  <a:pt x="82866" y="1175429"/>
                </a:lnTo>
                <a:lnTo>
                  <a:pt x="70681" y="1165756"/>
                </a:lnTo>
                <a:lnTo>
                  <a:pt x="59282" y="1155192"/>
                </a:lnTo>
                <a:lnTo>
                  <a:pt x="48721" y="1143789"/>
                </a:lnTo>
                <a:lnTo>
                  <a:pt x="39051" y="1131601"/>
                </a:lnTo>
                <a:lnTo>
                  <a:pt x="30323" y="1118679"/>
                </a:lnTo>
                <a:lnTo>
                  <a:pt x="22591" y="1105075"/>
                </a:lnTo>
                <a:lnTo>
                  <a:pt x="15905" y="1090842"/>
                </a:lnTo>
                <a:lnTo>
                  <a:pt x="10318" y="1076032"/>
                </a:lnTo>
                <a:lnTo>
                  <a:pt x="5882" y="1060697"/>
                </a:lnTo>
                <a:lnTo>
                  <a:pt x="2649" y="1044888"/>
                </a:lnTo>
                <a:lnTo>
                  <a:pt x="670" y="1028660"/>
                </a:lnTo>
                <a:lnTo>
                  <a:pt x="0" y="1012063"/>
                </a:lnTo>
                <a:lnTo>
                  <a:pt x="0" y="202437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42912" y="4643501"/>
            <a:ext cx="3714711" cy="1428699"/>
          </a:xfrm>
          <a:custGeom>
            <a:avLst/>
            <a:gdLst/>
            <a:ahLst/>
            <a:cxnLst/>
            <a:rect l="l" t="t" r="r" b="b"/>
            <a:pathLst>
              <a:path w="3714711" h="1428699">
                <a:moveTo>
                  <a:pt x="0" y="238125"/>
                </a:moveTo>
                <a:lnTo>
                  <a:pt x="0" y="1190574"/>
                </a:lnTo>
                <a:lnTo>
                  <a:pt x="789" y="1210105"/>
                </a:lnTo>
                <a:lnTo>
                  <a:pt x="6920" y="1247801"/>
                </a:lnTo>
                <a:lnTo>
                  <a:pt x="26579" y="1300010"/>
                </a:lnTo>
                <a:lnTo>
                  <a:pt x="57322" y="1345546"/>
                </a:lnTo>
                <a:lnTo>
                  <a:pt x="97493" y="1382757"/>
                </a:lnTo>
                <a:lnTo>
                  <a:pt x="145437" y="1409987"/>
                </a:lnTo>
                <a:lnTo>
                  <a:pt x="199500" y="1425582"/>
                </a:lnTo>
                <a:lnTo>
                  <a:pt x="238125" y="1428699"/>
                </a:lnTo>
                <a:lnTo>
                  <a:pt x="3476586" y="1428699"/>
                </a:lnTo>
                <a:lnTo>
                  <a:pt x="3515226" y="1425582"/>
                </a:lnTo>
                <a:lnTo>
                  <a:pt x="3569300" y="1409987"/>
                </a:lnTo>
                <a:lnTo>
                  <a:pt x="3617246" y="1382757"/>
                </a:lnTo>
                <a:lnTo>
                  <a:pt x="3657410" y="1345546"/>
                </a:lnTo>
                <a:lnTo>
                  <a:pt x="3688144" y="1300010"/>
                </a:lnTo>
                <a:lnTo>
                  <a:pt x="3707794" y="1247801"/>
                </a:lnTo>
                <a:lnTo>
                  <a:pt x="3713922" y="1210105"/>
                </a:lnTo>
                <a:lnTo>
                  <a:pt x="3714711" y="1190574"/>
                </a:lnTo>
                <a:lnTo>
                  <a:pt x="3714711" y="238125"/>
                </a:lnTo>
                <a:lnTo>
                  <a:pt x="3711596" y="199485"/>
                </a:lnTo>
                <a:lnTo>
                  <a:pt x="3696007" y="145411"/>
                </a:lnTo>
                <a:lnTo>
                  <a:pt x="3668784" y="97465"/>
                </a:lnTo>
                <a:lnTo>
                  <a:pt x="3631580" y="57301"/>
                </a:lnTo>
                <a:lnTo>
                  <a:pt x="3586045" y="26567"/>
                </a:lnTo>
                <a:lnTo>
                  <a:pt x="3533830" y="6917"/>
                </a:lnTo>
                <a:lnTo>
                  <a:pt x="3496124" y="788"/>
                </a:lnTo>
                <a:lnTo>
                  <a:pt x="3476586" y="0"/>
                </a:lnTo>
                <a:lnTo>
                  <a:pt x="238125" y="0"/>
                </a:lnTo>
                <a:lnTo>
                  <a:pt x="199500" y="3115"/>
                </a:lnTo>
                <a:lnTo>
                  <a:pt x="145437" y="18704"/>
                </a:lnTo>
                <a:lnTo>
                  <a:pt x="97493" y="45927"/>
                </a:lnTo>
                <a:lnTo>
                  <a:pt x="57322" y="83131"/>
                </a:lnTo>
                <a:lnTo>
                  <a:pt x="26579" y="128666"/>
                </a:lnTo>
                <a:lnTo>
                  <a:pt x="6920" y="180881"/>
                </a:lnTo>
                <a:lnTo>
                  <a:pt x="789" y="218587"/>
                </a:lnTo>
                <a:lnTo>
                  <a:pt x="0" y="238125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2912" y="4643501"/>
            <a:ext cx="3714711" cy="1428699"/>
          </a:xfrm>
          <a:custGeom>
            <a:avLst/>
            <a:gdLst/>
            <a:ahLst/>
            <a:cxnLst/>
            <a:rect l="l" t="t" r="r" b="b"/>
            <a:pathLst>
              <a:path w="3714711" h="1428699">
                <a:moveTo>
                  <a:pt x="0" y="238125"/>
                </a:moveTo>
                <a:lnTo>
                  <a:pt x="789" y="218587"/>
                </a:lnTo>
                <a:lnTo>
                  <a:pt x="3116" y="199485"/>
                </a:lnTo>
                <a:lnTo>
                  <a:pt x="6920" y="180881"/>
                </a:lnTo>
                <a:lnTo>
                  <a:pt x="12140" y="162836"/>
                </a:lnTo>
                <a:lnTo>
                  <a:pt x="18713" y="145411"/>
                </a:lnTo>
                <a:lnTo>
                  <a:pt x="26579" y="128666"/>
                </a:lnTo>
                <a:lnTo>
                  <a:pt x="35677" y="112664"/>
                </a:lnTo>
                <a:lnTo>
                  <a:pt x="45945" y="97465"/>
                </a:lnTo>
                <a:lnTo>
                  <a:pt x="57322" y="83131"/>
                </a:lnTo>
                <a:lnTo>
                  <a:pt x="69746" y="69723"/>
                </a:lnTo>
                <a:lnTo>
                  <a:pt x="83157" y="57301"/>
                </a:lnTo>
                <a:lnTo>
                  <a:pt x="97493" y="45927"/>
                </a:lnTo>
                <a:lnTo>
                  <a:pt x="112692" y="35662"/>
                </a:lnTo>
                <a:lnTo>
                  <a:pt x="128694" y="26567"/>
                </a:lnTo>
                <a:lnTo>
                  <a:pt x="145437" y="18704"/>
                </a:lnTo>
                <a:lnTo>
                  <a:pt x="162860" y="12134"/>
                </a:lnTo>
                <a:lnTo>
                  <a:pt x="180902" y="6917"/>
                </a:lnTo>
                <a:lnTo>
                  <a:pt x="199500" y="3115"/>
                </a:lnTo>
                <a:lnTo>
                  <a:pt x="218595" y="788"/>
                </a:lnTo>
                <a:lnTo>
                  <a:pt x="238125" y="0"/>
                </a:lnTo>
                <a:lnTo>
                  <a:pt x="3476586" y="0"/>
                </a:lnTo>
                <a:lnTo>
                  <a:pt x="3496124" y="788"/>
                </a:lnTo>
                <a:lnTo>
                  <a:pt x="3515226" y="3115"/>
                </a:lnTo>
                <a:lnTo>
                  <a:pt x="3533830" y="6917"/>
                </a:lnTo>
                <a:lnTo>
                  <a:pt x="3551875" y="12134"/>
                </a:lnTo>
                <a:lnTo>
                  <a:pt x="3569300" y="18704"/>
                </a:lnTo>
                <a:lnTo>
                  <a:pt x="3586045" y="26567"/>
                </a:lnTo>
                <a:lnTo>
                  <a:pt x="3602047" y="35662"/>
                </a:lnTo>
                <a:lnTo>
                  <a:pt x="3617246" y="45927"/>
                </a:lnTo>
                <a:lnTo>
                  <a:pt x="3631580" y="57301"/>
                </a:lnTo>
                <a:lnTo>
                  <a:pt x="3644988" y="69723"/>
                </a:lnTo>
                <a:lnTo>
                  <a:pt x="3657410" y="83131"/>
                </a:lnTo>
                <a:lnTo>
                  <a:pt x="3668784" y="97465"/>
                </a:lnTo>
                <a:lnTo>
                  <a:pt x="3679049" y="112664"/>
                </a:lnTo>
                <a:lnTo>
                  <a:pt x="3688144" y="128666"/>
                </a:lnTo>
                <a:lnTo>
                  <a:pt x="3696007" y="145411"/>
                </a:lnTo>
                <a:lnTo>
                  <a:pt x="3702577" y="162836"/>
                </a:lnTo>
                <a:lnTo>
                  <a:pt x="3707794" y="180881"/>
                </a:lnTo>
                <a:lnTo>
                  <a:pt x="3711596" y="199485"/>
                </a:lnTo>
                <a:lnTo>
                  <a:pt x="3713922" y="218587"/>
                </a:lnTo>
                <a:lnTo>
                  <a:pt x="3714711" y="238125"/>
                </a:lnTo>
                <a:lnTo>
                  <a:pt x="3714711" y="1190574"/>
                </a:lnTo>
                <a:lnTo>
                  <a:pt x="3713922" y="1210105"/>
                </a:lnTo>
                <a:lnTo>
                  <a:pt x="3711596" y="1229201"/>
                </a:lnTo>
                <a:lnTo>
                  <a:pt x="3707794" y="1247801"/>
                </a:lnTo>
                <a:lnTo>
                  <a:pt x="3702577" y="1265843"/>
                </a:lnTo>
                <a:lnTo>
                  <a:pt x="3696007" y="1283266"/>
                </a:lnTo>
                <a:lnTo>
                  <a:pt x="3688144" y="1300010"/>
                </a:lnTo>
                <a:lnTo>
                  <a:pt x="3679049" y="1316012"/>
                </a:lnTo>
                <a:lnTo>
                  <a:pt x="3668784" y="1331211"/>
                </a:lnTo>
                <a:lnTo>
                  <a:pt x="3657410" y="1345546"/>
                </a:lnTo>
                <a:lnTo>
                  <a:pt x="3644988" y="1358957"/>
                </a:lnTo>
                <a:lnTo>
                  <a:pt x="3631580" y="1371381"/>
                </a:lnTo>
                <a:lnTo>
                  <a:pt x="3617246" y="1382757"/>
                </a:lnTo>
                <a:lnTo>
                  <a:pt x="3602047" y="1393024"/>
                </a:lnTo>
                <a:lnTo>
                  <a:pt x="3586045" y="1402121"/>
                </a:lnTo>
                <a:lnTo>
                  <a:pt x="3569300" y="1409987"/>
                </a:lnTo>
                <a:lnTo>
                  <a:pt x="3551875" y="1416560"/>
                </a:lnTo>
                <a:lnTo>
                  <a:pt x="3533830" y="1421779"/>
                </a:lnTo>
                <a:lnTo>
                  <a:pt x="3515226" y="1425582"/>
                </a:lnTo>
                <a:lnTo>
                  <a:pt x="3496124" y="1427909"/>
                </a:lnTo>
                <a:lnTo>
                  <a:pt x="3476586" y="1428699"/>
                </a:lnTo>
                <a:lnTo>
                  <a:pt x="238125" y="1428699"/>
                </a:lnTo>
                <a:lnTo>
                  <a:pt x="218595" y="1427909"/>
                </a:lnTo>
                <a:lnTo>
                  <a:pt x="199500" y="1425582"/>
                </a:lnTo>
                <a:lnTo>
                  <a:pt x="180902" y="1421779"/>
                </a:lnTo>
                <a:lnTo>
                  <a:pt x="162860" y="1416560"/>
                </a:lnTo>
                <a:lnTo>
                  <a:pt x="145437" y="1409987"/>
                </a:lnTo>
                <a:lnTo>
                  <a:pt x="128694" y="1402121"/>
                </a:lnTo>
                <a:lnTo>
                  <a:pt x="112692" y="1393024"/>
                </a:lnTo>
                <a:lnTo>
                  <a:pt x="97493" y="1382757"/>
                </a:lnTo>
                <a:lnTo>
                  <a:pt x="83157" y="1371381"/>
                </a:lnTo>
                <a:lnTo>
                  <a:pt x="69746" y="1358957"/>
                </a:lnTo>
                <a:lnTo>
                  <a:pt x="57322" y="1345546"/>
                </a:lnTo>
                <a:lnTo>
                  <a:pt x="45945" y="1331211"/>
                </a:lnTo>
                <a:lnTo>
                  <a:pt x="35677" y="1316012"/>
                </a:lnTo>
                <a:lnTo>
                  <a:pt x="26579" y="1300010"/>
                </a:lnTo>
                <a:lnTo>
                  <a:pt x="18713" y="1283266"/>
                </a:lnTo>
                <a:lnTo>
                  <a:pt x="12140" y="1265843"/>
                </a:lnTo>
                <a:lnTo>
                  <a:pt x="6920" y="1247801"/>
                </a:lnTo>
                <a:lnTo>
                  <a:pt x="3116" y="1229201"/>
                </a:lnTo>
                <a:lnTo>
                  <a:pt x="789" y="1210105"/>
                </a:lnTo>
                <a:lnTo>
                  <a:pt x="0" y="1190574"/>
                </a:lnTo>
                <a:lnTo>
                  <a:pt x="0" y="2381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29251" y="4572000"/>
            <a:ext cx="3714750" cy="2071712"/>
          </a:xfrm>
          <a:custGeom>
            <a:avLst/>
            <a:gdLst/>
            <a:ahLst/>
            <a:cxnLst/>
            <a:rect l="l" t="t" r="r" b="b"/>
            <a:pathLst>
              <a:path w="3714750" h="2071712">
                <a:moveTo>
                  <a:pt x="0" y="345313"/>
                </a:moveTo>
                <a:lnTo>
                  <a:pt x="0" y="1726412"/>
                </a:lnTo>
                <a:lnTo>
                  <a:pt x="1144" y="1754732"/>
                </a:lnTo>
                <a:lnTo>
                  <a:pt x="10032" y="1809391"/>
                </a:lnTo>
                <a:lnTo>
                  <a:pt x="27128" y="1860818"/>
                </a:lnTo>
                <a:lnTo>
                  <a:pt x="51720" y="1908301"/>
                </a:lnTo>
                <a:lnTo>
                  <a:pt x="83097" y="1951129"/>
                </a:lnTo>
                <a:lnTo>
                  <a:pt x="120548" y="1988592"/>
                </a:lnTo>
                <a:lnTo>
                  <a:pt x="163362" y="2019978"/>
                </a:lnTo>
                <a:lnTo>
                  <a:pt x="210829" y="2044577"/>
                </a:lnTo>
                <a:lnTo>
                  <a:pt x="262238" y="2061677"/>
                </a:lnTo>
                <a:lnTo>
                  <a:pt x="316877" y="2070568"/>
                </a:lnTo>
                <a:lnTo>
                  <a:pt x="345186" y="2071712"/>
                </a:lnTo>
                <a:lnTo>
                  <a:pt x="3369437" y="2071712"/>
                </a:lnTo>
                <a:lnTo>
                  <a:pt x="3425428" y="2067193"/>
                </a:lnTo>
                <a:lnTo>
                  <a:pt x="3478550" y="2054109"/>
                </a:lnTo>
                <a:lnTo>
                  <a:pt x="3528091" y="2033170"/>
                </a:lnTo>
                <a:lnTo>
                  <a:pt x="3573338" y="2005089"/>
                </a:lnTo>
                <a:lnTo>
                  <a:pt x="3613578" y="1970576"/>
                </a:lnTo>
                <a:lnTo>
                  <a:pt x="3648100" y="1930342"/>
                </a:lnTo>
                <a:lnTo>
                  <a:pt x="3676190" y="1885097"/>
                </a:lnTo>
                <a:lnTo>
                  <a:pt x="3697137" y="1835553"/>
                </a:lnTo>
                <a:lnTo>
                  <a:pt x="3710228" y="1782421"/>
                </a:lnTo>
                <a:lnTo>
                  <a:pt x="3714750" y="1726412"/>
                </a:lnTo>
                <a:lnTo>
                  <a:pt x="3714750" y="345313"/>
                </a:lnTo>
                <a:lnTo>
                  <a:pt x="3710228" y="289291"/>
                </a:lnTo>
                <a:lnTo>
                  <a:pt x="3697137" y="236150"/>
                </a:lnTo>
                <a:lnTo>
                  <a:pt x="3676190" y="186602"/>
                </a:lnTo>
                <a:lnTo>
                  <a:pt x="3648100" y="141357"/>
                </a:lnTo>
                <a:lnTo>
                  <a:pt x="3613578" y="101123"/>
                </a:lnTo>
                <a:lnTo>
                  <a:pt x="3573338" y="66613"/>
                </a:lnTo>
                <a:lnTo>
                  <a:pt x="3528091" y="38535"/>
                </a:lnTo>
                <a:lnTo>
                  <a:pt x="3478550" y="17600"/>
                </a:lnTo>
                <a:lnTo>
                  <a:pt x="3425428" y="4518"/>
                </a:lnTo>
                <a:lnTo>
                  <a:pt x="3369437" y="0"/>
                </a:lnTo>
                <a:lnTo>
                  <a:pt x="345186" y="0"/>
                </a:lnTo>
                <a:lnTo>
                  <a:pt x="289198" y="4518"/>
                </a:lnTo>
                <a:lnTo>
                  <a:pt x="236085" y="17600"/>
                </a:lnTo>
                <a:lnTo>
                  <a:pt x="186559" y="38535"/>
                </a:lnTo>
                <a:lnTo>
                  <a:pt x="141329" y="66613"/>
                </a:lnTo>
                <a:lnTo>
                  <a:pt x="101107" y="101123"/>
                </a:lnTo>
                <a:lnTo>
                  <a:pt x="66604" y="141357"/>
                </a:lnTo>
                <a:lnTo>
                  <a:pt x="38531" y="186602"/>
                </a:lnTo>
                <a:lnTo>
                  <a:pt x="17599" y="236150"/>
                </a:lnTo>
                <a:lnTo>
                  <a:pt x="4518" y="289291"/>
                </a:lnTo>
                <a:lnTo>
                  <a:pt x="0" y="345313"/>
                </a:lnTo>
                <a:close/>
              </a:path>
            </a:pathLst>
          </a:custGeom>
          <a:solidFill>
            <a:srgbClr val="92C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29251" y="4572000"/>
            <a:ext cx="3714750" cy="2071712"/>
          </a:xfrm>
          <a:custGeom>
            <a:avLst/>
            <a:gdLst/>
            <a:ahLst/>
            <a:cxnLst/>
            <a:rect l="l" t="t" r="r" b="b"/>
            <a:pathLst>
              <a:path w="3714750" h="2071712">
                <a:moveTo>
                  <a:pt x="0" y="345313"/>
                </a:moveTo>
                <a:lnTo>
                  <a:pt x="1144" y="316986"/>
                </a:lnTo>
                <a:lnTo>
                  <a:pt x="4518" y="289291"/>
                </a:lnTo>
                <a:lnTo>
                  <a:pt x="10032" y="262316"/>
                </a:lnTo>
                <a:lnTo>
                  <a:pt x="17599" y="236150"/>
                </a:lnTo>
                <a:lnTo>
                  <a:pt x="27128" y="210883"/>
                </a:lnTo>
                <a:lnTo>
                  <a:pt x="38531" y="186602"/>
                </a:lnTo>
                <a:lnTo>
                  <a:pt x="51720" y="163397"/>
                </a:lnTo>
                <a:lnTo>
                  <a:pt x="66604" y="141357"/>
                </a:lnTo>
                <a:lnTo>
                  <a:pt x="83097" y="120569"/>
                </a:lnTo>
                <a:lnTo>
                  <a:pt x="101107" y="101123"/>
                </a:lnTo>
                <a:lnTo>
                  <a:pt x="120548" y="83108"/>
                </a:lnTo>
                <a:lnTo>
                  <a:pt x="141329" y="66613"/>
                </a:lnTo>
                <a:lnTo>
                  <a:pt x="163362" y="51725"/>
                </a:lnTo>
                <a:lnTo>
                  <a:pt x="186559" y="38535"/>
                </a:lnTo>
                <a:lnTo>
                  <a:pt x="210829" y="27130"/>
                </a:lnTo>
                <a:lnTo>
                  <a:pt x="236085" y="17600"/>
                </a:lnTo>
                <a:lnTo>
                  <a:pt x="262238" y="10033"/>
                </a:lnTo>
                <a:lnTo>
                  <a:pt x="289198" y="4518"/>
                </a:lnTo>
                <a:lnTo>
                  <a:pt x="316877" y="1144"/>
                </a:lnTo>
                <a:lnTo>
                  <a:pt x="345186" y="0"/>
                </a:lnTo>
                <a:lnTo>
                  <a:pt x="3369437" y="0"/>
                </a:lnTo>
                <a:lnTo>
                  <a:pt x="3397746" y="1144"/>
                </a:lnTo>
                <a:lnTo>
                  <a:pt x="3425428" y="4518"/>
                </a:lnTo>
                <a:lnTo>
                  <a:pt x="3452392" y="10033"/>
                </a:lnTo>
                <a:lnTo>
                  <a:pt x="3478550" y="17600"/>
                </a:lnTo>
                <a:lnTo>
                  <a:pt x="3503812" y="27130"/>
                </a:lnTo>
                <a:lnTo>
                  <a:pt x="3528091" y="38535"/>
                </a:lnTo>
                <a:lnTo>
                  <a:pt x="3551295" y="51725"/>
                </a:lnTo>
                <a:lnTo>
                  <a:pt x="3573338" y="66613"/>
                </a:lnTo>
                <a:lnTo>
                  <a:pt x="3594128" y="83108"/>
                </a:lnTo>
                <a:lnTo>
                  <a:pt x="3613578" y="101123"/>
                </a:lnTo>
                <a:lnTo>
                  <a:pt x="3631598" y="120569"/>
                </a:lnTo>
                <a:lnTo>
                  <a:pt x="3648100" y="141357"/>
                </a:lnTo>
                <a:lnTo>
                  <a:pt x="3662994" y="163397"/>
                </a:lnTo>
                <a:lnTo>
                  <a:pt x="3676190" y="186602"/>
                </a:lnTo>
                <a:lnTo>
                  <a:pt x="3687601" y="210883"/>
                </a:lnTo>
                <a:lnTo>
                  <a:pt x="3697137" y="236150"/>
                </a:lnTo>
                <a:lnTo>
                  <a:pt x="3704709" y="262316"/>
                </a:lnTo>
                <a:lnTo>
                  <a:pt x="3710228" y="289291"/>
                </a:lnTo>
                <a:lnTo>
                  <a:pt x="3713604" y="316986"/>
                </a:lnTo>
                <a:lnTo>
                  <a:pt x="3714750" y="345313"/>
                </a:lnTo>
                <a:lnTo>
                  <a:pt x="3714750" y="1726412"/>
                </a:lnTo>
                <a:lnTo>
                  <a:pt x="3713604" y="1754732"/>
                </a:lnTo>
                <a:lnTo>
                  <a:pt x="3710228" y="1782421"/>
                </a:lnTo>
                <a:lnTo>
                  <a:pt x="3704709" y="1809391"/>
                </a:lnTo>
                <a:lnTo>
                  <a:pt x="3697137" y="1835553"/>
                </a:lnTo>
                <a:lnTo>
                  <a:pt x="3687601" y="1860818"/>
                </a:lnTo>
                <a:lnTo>
                  <a:pt x="3676190" y="1885097"/>
                </a:lnTo>
                <a:lnTo>
                  <a:pt x="3662994" y="1908301"/>
                </a:lnTo>
                <a:lnTo>
                  <a:pt x="3648100" y="1930342"/>
                </a:lnTo>
                <a:lnTo>
                  <a:pt x="3631598" y="1951129"/>
                </a:lnTo>
                <a:lnTo>
                  <a:pt x="3613578" y="1970576"/>
                </a:lnTo>
                <a:lnTo>
                  <a:pt x="3594128" y="1988592"/>
                </a:lnTo>
                <a:lnTo>
                  <a:pt x="3573338" y="2005089"/>
                </a:lnTo>
                <a:lnTo>
                  <a:pt x="3551295" y="2019978"/>
                </a:lnTo>
                <a:lnTo>
                  <a:pt x="3528091" y="2033170"/>
                </a:lnTo>
                <a:lnTo>
                  <a:pt x="3503812" y="2044577"/>
                </a:lnTo>
                <a:lnTo>
                  <a:pt x="3478550" y="2054109"/>
                </a:lnTo>
                <a:lnTo>
                  <a:pt x="3452392" y="2061677"/>
                </a:lnTo>
                <a:lnTo>
                  <a:pt x="3425428" y="2067193"/>
                </a:lnTo>
                <a:lnTo>
                  <a:pt x="3397746" y="2070568"/>
                </a:lnTo>
                <a:lnTo>
                  <a:pt x="3369437" y="2071712"/>
                </a:lnTo>
                <a:lnTo>
                  <a:pt x="345186" y="2071712"/>
                </a:lnTo>
                <a:lnTo>
                  <a:pt x="316877" y="2070568"/>
                </a:lnTo>
                <a:lnTo>
                  <a:pt x="289198" y="2067193"/>
                </a:lnTo>
                <a:lnTo>
                  <a:pt x="262238" y="2061677"/>
                </a:lnTo>
                <a:lnTo>
                  <a:pt x="236085" y="2054109"/>
                </a:lnTo>
                <a:lnTo>
                  <a:pt x="210829" y="2044577"/>
                </a:lnTo>
                <a:lnTo>
                  <a:pt x="186559" y="2033170"/>
                </a:lnTo>
                <a:lnTo>
                  <a:pt x="163362" y="2019978"/>
                </a:lnTo>
                <a:lnTo>
                  <a:pt x="141329" y="2005089"/>
                </a:lnTo>
                <a:lnTo>
                  <a:pt x="120548" y="1988592"/>
                </a:lnTo>
                <a:lnTo>
                  <a:pt x="101107" y="1970576"/>
                </a:lnTo>
                <a:lnTo>
                  <a:pt x="83097" y="1951129"/>
                </a:lnTo>
                <a:lnTo>
                  <a:pt x="66604" y="1930342"/>
                </a:lnTo>
                <a:lnTo>
                  <a:pt x="51720" y="1908301"/>
                </a:lnTo>
                <a:lnTo>
                  <a:pt x="38531" y="1885097"/>
                </a:lnTo>
                <a:lnTo>
                  <a:pt x="27128" y="1860818"/>
                </a:lnTo>
                <a:lnTo>
                  <a:pt x="17599" y="1835553"/>
                </a:lnTo>
                <a:lnTo>
                  <a:pt x="10032" y="1809391"/>
                </a:lnTo>
                <a:lnTo>
                  <a:pt x="4518" y="1782421"/>
                </a:lnTo>
                <a:lnTo>
                  <a:pt x="1144" y="1754732"/>
                </a:lnTo>
                <a:lnTo>
                  <a:pt x="0" y="1726412"/>
                </a:lnTo>
                <a:lnTo>
                  <a:pt x="0" y="3453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929251" y="1714500"/>
            <a:ext cx="3357499" cy="1143000"/>
          </a:xfrm>
          <a:custGeom>
            <a:avLst/>
            <a:gdLst/>
            <a:ahLst/>
            <a:cxnLst/>
            <a:rect l="l" t="t" r="r" b="b"/>
            <a:pathLst>
              <a:path w="3357499" h="1143000">
                <a:moveTo>
                  <a:pt x="0" y="190500"/>
                </a:moveTo>
                <a:lnTo>
                  <a:pt x="0" y="952500"/>
                </a:lnTo>
                <a:lnTo>
                  <a:pt x="630" y="968116"/>
                </a:lnTo>
                <a:lnTo>
                  <a:pt x="9704" y="1012691"/>
                </a:lnTo>
                <a:lnTo>
                  <a:pt x="28523" y="1052823"/>
                </a:lnTo>
                <a:lnTo>
                  <a:pt x="55768" y="1087183"/>
                </a:lnTo>
                <a:lnTo>
                  <a:pt x="90120" y="1114445"/>
                </a:lnTo>
                <a:lnTo>
                  <a:pt x="130259" y="1133282"/>
                </a:lnTo>
                <a:lnTo>
                  <a:pt x="174866" y="1142368"/>
                </a:lnTo>
                <a:lnTo>
                  <a:pt x="190500" y="1143000"/>
                </a:lnTo>
                <a:lnTo>
                  <a:pt x="3166999" y="1143000"/>
                </a:lnTo>
                <a:lnTo>
                  <a:pt x="3212802" y="1137460"/>
                </a:lnTo>
                <a:lnTo>
                  <a:pt x="3254576" y="1121726"/>
                </a:lnTo>
                <a:lnTo>
                  <a:pt x="3291004" y="1097125"/>
                </a:lnTo>
                <a:lnTo>
                  <a:pt x="3320764" y="1064983"/>
                </a:lnTo>
                <a:lnTo>
                  <a:pt x="3342538" y="1026628"/>
                </a:lnTo>
                <a:lnTo>
                  <a:pt x="3355007" y="983386"/>
                </a:lnTo>
                <a:lnTo>
                  <a:pt x="3357499" y="952500"/>
                </a:lnTo>
                <a:lnTo>
                  <a:pt x="3357499" y="190500"/>
                </a:lnTo>
                <a:lnTo>
                  <a:pt x="3351966" y="144696"/>
                </a:lnTo>
                <a:lnTo>
                  <a:pt x="3336249" y="102922"/>
                </a:lnTo>
                <a:lnTo>
                  <a:pt x="3311666" y="66494"/>
                </a:lnTo>
                <a:lnTo>
                  <a:pt x="3279537" y="36734"/>
                </a:lnTo>
                <a:lnTo>
                  <a:pt x="3241180" y="14960"/>
                </a:lnTo>
                <a:lnTo>
                  <a:pt x="3197916" y="2491"/>
                </a:lnTo>
                <a:lnTo>
                  <a:pt x="3166999" y="0"/>
                </a:lnTo>
                <a:lnTo>
                  <a:pt x="190500" y="0"/>
                </a:lnTo>
                <a:lnTo>
                  <a:pt x="144696" y="5532"/>
                </a:lnTo>
                <a:lnTo>
                  <a:pt x="102922" y="21249"/>
                </a:lnTo>
                <a:lnTo>
                  <a:pt x="66494" y="45832"/>
                </a:lnTo>
                <a:lnTo>
                  <a:pt x="36734" y="77961"/>
                </a:lnTo>
                <a:lnTo>
                  <a:pt x="14960" y="116318"/>
                </a:lnTo>
                <a:lnTo>
                  <a:pt x="2491" y="159582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929251" y="1714500"/>
            <a:ext cx="3357499" cy="1143000"/>
          </a:xfrm>
          <a:custGeom>
            <a:avLst/>
            <a:gdLst/>
            <a:ahLst/>
            <a:cxnLst/>
            <a:rect l="l" t="t" r="r" b="b"/>
            <a:pathLst>
              <a:path w="3357499" h="1143000">
                <a:moveTo>
                  <a:pt x="0" y="190500"/>
                </a:moveTo>
                <a:lnTo>
                  <a:pt x="630" y="174866"/>
                </a:lnTo>
                <a:lnTo>
                  <a:pt x="2491" y="159582"/>
                </a:lnTo>
                <a:lnTo>
                  <a:pt x="5532" y="144696"/>
                </a:lnTo>
                <a:lnTo>
                  <a:pt x="9704" y="130259"/>
                </a:lnTo>
                <a:lnTo>
                  <a:pt x="14960" y="116318"/>
                </a:lnTo>
                <a:lnTo>
                  <a:pt x="21249" y="102922"/>
                </a:lnTo>
                <a:lnTo>
                  <a:pt x="28523" y="90120"/>
                </a:lnTo>
                <a:lnTo>
                  <a:pt x="36734" y="77961"/>
                </a:lnTo>
                <a:lnTo>
                  <a:pt x="45832" y="66494"/>
                </a:lnTo>
                <a:lnTo>
                  <a:pt x="55768" y="55768"/>
                </a:lnTo>
                <a:lnTo>
                  <a:pt x="66494" y="45832"/>
                </a:lnTo>
                <a:lnTo>
                  <a:pt x="77961" y="36734"/>
                </a:lnTo>
                <a:lnTo>
                  <a:pt x="90120" y="28523"/>
                </a:lnTo>
                <a:lnTo>
                  <a:pt x="102922" y="21249"/>
                </a:lnTo>
                <a:lnTo>
                  <a:pt x="116318" y="14960"/>
                </a:lnTo>
                <a:lnTo>
                  <a:pt x="130259" y="9704"/>
                </a:lnTo>
                <a:lnTo>
                  <a:pt x="144696" y="5532"/>
                </a:lnTo>
                <a:lnTo>
                  <a:pt x="159582" y="2491"/>
                </a:lnTo>
                <a:lnTo>
                  <a:pt x="174866" y="630"/>
                </a:lnTo>
                <a:lnTo>
                  <a:pt x="190500" y="0"/>
                </a:lnTo>
                <a:lnTo>
                  <a:pt x="3166999" y="0"/>
                </a:lnTo>
                <a:lnTo>
                  <a:pt x="3182632" y="630"/>
                </a:lnTo>
                <a:lnTo>
                  <a:pt x="3197916" y="2491"/>
                </a:lnTo>
                <a:lnTo>
                  <a:pt x="3212802" y="5532"/>
                </a:lnTo>
                <a:lnTo>
                  <a:pt x="3227239" y="9704"/>
                </a:lnTo>
                <a:lnTo>
                  <a:pt x="3241180" y="14960"/>
                </a:lnTo>
                <a:lnTo>
                  <a:pt x="3254576" y="21249"/>
                </a:lnTo>
                <a:lnTo>
                  <a:pt x="3267378" y="28523"/>
                </a:lnTo>
                <a:lnTo>
                  <a:pt x="3279537" y="36734"/>
                </a:lnTo>
                <a:lnTo>
                  <a:pt x="3291004" y="45832"/>
                </a:lnTo>
                <a:lnTo>
                  <a:pt x="3301730" y="55768"/>
                </a:lnTo>
                <a:lnTo>
                  <a:pt x="3311666" y="66494"/>
                </a:lnTo>
                <a:lnTo>
                  <a:pt x="3320764" y="77961"/>
                </a:lnTo>
                <a:lnTo>
                  <a:pt x="3328975" y="90120"/>
                </a:lnTo>
                <a:lnTo>
                  <a:pt x="3336249" y="102922"/>
                </a:lnTo>
                <a:lnTo>
                  <a:pt x="3342538" y="116318"/>
                </a:lnTo>
                <a:lnTo>
                  <a:pt x="3347794" y="130259"/>
                </a:lnTo>
                <a:lnTo>
                  <a:pt x="3351966" y="144696"/>
                </a:lnTo>
                <a:lnTo>
                  <a:pt x="3355007" y="159582"/>
                </a:lnTo>
                <a:lnTo>
                  <a:pt x="3356868" y="174866"/>
                </a:lnTo>
                <a:lnTo>
                  <a:pt x="3357499" y="190500"/>
                </a:lnTo>
                <a:lnTo>
                  <a:pt x="3357499" y="952500"/>
                </a:lnTo>
                <a:lnTo>
                  <a:pt x="3356868" y="968116"/>
                </a:lnTo>
                <a:lnTo>
                  <a:pt x="3355007" y="983386"/>
                </a:lnTo>
                <a:lnTo>
                  <a:pt x="3351966" y="998261"/>
                </a:lnTo>
                <a:lnTo>
                  <a:pt x="3347794" y="1012691"/>
                </a:lnTo>
                <a:lnTo>
                  <a:pt x="3342538" y="1026628"/>
                </a:lnTo>
                <a:lnTo>
                  <a:pt x="3336249" y="1040021"/>
                </a:lnTo>
                <a:lnTo>
                  <a:pt x="3328975" y="1052823"/>
                </a:lnTo>
                <a:lnTo>
                  <a:pt x="3320764" y="1064983"/>
                </a:lnTo>
                <a:lnTo>
                  <a:pt x="3311666" y="1076453"/>
                </a:lnTo>
                <a:lnTo>
                  <a:pt x="3301730" y="1087183"/>
                </a:lnTo>
                <a:lnTo>
                  <a:pt x="3291004" y="1097125"/>
                </a:lnTo>
                <a:lnTo>
                  <a:pt x="3279537" y="1106228"/>
                </a:lnTo>
                <a:lnTo>
                  <a:pt x="3267378" y="1114445"/>
                </a:lnTo>
                <a:lnTo>
                  <a:pt x="3254576" y="1121726"/>
                </a:lnTo>
                <a:lnTo>
                  <a:pt x="3241180" y="1128021"/>
                </a:lnTo>
                <a:lnTo>
                  <a:pt x="3227239" y="1133282"/>
                </a:lnTo>
                <a:lnTo>
                  <a:pt x="3212802" y="1137460"/>
                </a:lnTo>
                <a:lnTo>
                  <a:pt x="3197916" y="1140505"/>
                </a:lnTo>
                <a:lnTo>
                  <a:pt x="3182632" y="1142368"/>
                </a:lnTo>
                <a:lnTo>
                  <a:pt x="3166999" y="1143000"/>
                </a:lnTo>
                <a:lnTo>
                  <a:pt x="190500" y="1143000"/>
                </a:lnTo>
                <a:lnTo>
                  <a:pt x="174866" y="1142368"/>
                </a:lnTo>
                <a:lnTo>
                  <a:pt x="159582" y="1140505"/>
                </a:lnTo>
                <a:lnTo>
                  <a:pt x="144696" y="1137460"/>
                </a:lnTo>
                <a:lnTo>
                  <a:pt x="130259" y="1133282"/>
                </a:lnTo>
                <a:lnTo>
                  <a:pt x="116318" y="1128021"/>
                </a:lnTo>
                <a:lnTo>
                  <a:pt x="102922" y="1121726"/>
                </a:lnTo>
                <a:lnTo>
                  <a:pt x="90120" y="1114445"/>
                </a:lnTo>
                <a:lnTo>
                  <a:pt x="77961" y="1106228"/>
                </a:lnTo>
                <a:lnTo>
                  <a:pt x="66494" y="1097125"/>
                </a:lnTo>
                <a:lnTo>
                  <a:pt x="55768" y="1087183"/>
                </a:lnTo>
                <a:lnTo>
                  <a:pt x="45832" y="1076453"/>
                </a:lnTo>
                <a:lnTo>
                  <a:pt x="36734" y="1064983"/>
                </a:lnTo>
                <a:lnTo>
                  <a:pt x="28523" y="1052823"/>
                </a:lnTo>
                <a:lnTo>
                  <a:pt x="21249" y="1040021"/>
                </a:lnTo>
                <a:lnTo>
                  <a:pt x="14960" y="1026628"/>
                </a:lnTo>
                <a:lnTo>
                  <a:pt x="9704" y="1012691"/>
                </a:lnTo>
                <a:lnTo>
                  <a:pt x="5532" y="998261"/>
                </a:lnTo>
                <a:lnTo>
                  <a:pt x="2491" y="983386"/>
                </a:lnTo>
                <a:lnTo>
                  <a:pt x="630" y="968116"/>
                </a:lnTo>
                <a:lnTo>
                  <a:pt x="0" y="952500"/>
                </a:lnTo>
                <a:lnTo>
                  <a:pt x="0" y="19050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092446" y="1766824"/>
            <a:ext cx="3048863" cy="1077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6067" marR="552235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NON</a:t>
            </a:r>
            <a:r>
              <a:rPr sz="2700" b="1" spc="-9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SE</a:t>
            </a:r>
            <a:r>
              <a:rPr sz="2700" b="1" spc="-29" baseline="3034" dirty="0" smtClean="0"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latin typeface="Calibri"/>
                <a:cs typeface="Calibri"/>
              </a:rPr>
              <a:t>VE IL</a:t>
            </a:r>
            <a:r>
              <a:rPr sz="2700" b="1" spc="9" baseline="3034" dirty="0" smtClean="0">
                <a:latin typeface="Calibri"/>
                <a:cs typeface="Calibri"/>
              </a:rPr>
              <a:t> </a:t>
            </a:r>
            <a:r>
              <a:rPr sz="2700" b="1" spc="-34" baseline="3034" dirty="0" smtClean="0">
                <a:latin typeface="Calibri"/>
                <a:cs typeface="Calibri"/>
              </a:rPr>
              <a:t>V</a:t>
            </a:r>
            <a:r>
              <a:rPr sz="2700" b="1" spc="-39" baseline="3034" dirty="0" smtClean="0">
                <a:latin typeface="Calibri"/>
                <a:cs typeface="Calibri"/>
              </a:rPr>
              <a:t>O</a:t>
            </a:r>
            <a:r>
              <a:rPr sz="2700" b="1" spc="-50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139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’U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ANIMI</a:t>
            </a:r>
            <a:r>
              <a:rPr sz="2700" b="1" spc="-144" baseline="1517" dirty="0" smtClean="0">
                <a:latin typeface="Calibri"/>
                <a:cs typeface="Calibri"/>
              </a:rPr>
              <a:t>T</a:t>
            </a:r>
            <a:r>
              <a:rPr sz="2700" b="1" spc="-84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’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PER</a:t>
            </a:r>
            <a:r>
              <a:rPr sz="2700" b="1" spc="4" baseline="1517" dirty="0" smtClean="0"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N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473560" marR="489312" algn="ctr">
              <a:lnSpc>
                <a:spcPts val="2165"/>
              </a:lnSpc>
              <a:spcBef>
                <a:spcPts val="0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IL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P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-189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, SO</a:t>
            </a:r>
            <a:r>
              <a:rPr sz="2700" b="1" spc="-4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O </a:t>
            </a:r>
            <a:r>
              <a:rPr sz="2700" b="1" spc="-34" baseline="1517" dirty="0" smtClean="0">
                <a:latin typeface="Calibri"/>
                <a:cs typeface="Calibri"/>
              </a:rPr>
              <a:t>V</a:t>
            </a:r>
            <a:r>
              <a:rPr sz="2700" b="1" spc="-44" baseline="1517" dirty="0" smtClean="0">
                <a:latin typeface="Calibri"/>
                <a:cs typeface="Calibri"/>
              </a:rPr>
              <a:t>O</a:t>
            </a:r>
            <a:r>
              <a:rPr sz="2700" b="1" spc="-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401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732662" marR="749817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-25" baseline="1517" dirty="0" smtClean="0">
                <a:latin typeface="Calibri"/>
                <a:cs typeface="Calibri"/>
              </a:rPr>
              <a:t>A</a:t>
            </a:r>
            <a:r>
              <a:rPr sz="2700" b="1" spc="4" baseline="1517" dirty="0" smtClean="0">
                <a:latin typeface="Calibri"/>
                <a:cs typeface="Calibri"/>
              </a:rPr>
              <a:t>GG</a:t>
            </a:r>
            <a:r>
              <a:rPr sz="2700" b="1" spc="0" baseline="1517" dirty="0" smtClean="0">
                <a:latin typeface="Calibri"/>
                <a:cs typeface="Calibri"/>
              </a:rPr>
              <a:t>IO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AN</a:t>
            </a:r>
            <a:r>
              <a:rPr sz="2700" b="1" spc="-4" baseline="1517" dirty="0" smtClean="0"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7880" y="1797050"/>
            <a:ext cx="3097773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IL</a:t>
            </a:r>
            <a:r>
              <a:rPr sz="2700" b="1" spc="-14" baseline="3034" dirty="0" smtClean="0">
                <a:latin typeface="Calibri"/>
                <a:cs typeface="Calibri"/>
              </a:rPr>
              <a:t> C</a:t>
            </a:r>
            <a:r>
              <a:rPr sz="2700" b="1" spc="0" baseline="3034" dirty="0" smtClean="0">
                <a:latin typeface="Calibri"/>
                <a:cs typeface="Calibri"/>
              </a:rPr>
              <a:t>ONSI</a:t>
            </a:r>
            <a:r>
              <a:rPr sz="2700" b="1" spc="9" baseline="3034" dirty="0" smtClean="0">
                <a:latin typeface="Calibri"/>
                <a:cs typeface="Calibri"/>
              </a:rPr>
              <a:t>G</a:t>
            </a:r>
            <a:r>
              <a:rPr sz="2700" b="1" spc="-4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IO</a:t>
            </a:r>
            <a:r>
              <a:rPr sz="2700" b="1" spc="-9" baseline="3034" dirty="0" smtClean="0">
                <a:latin typeface="Calibri"/>
                <a:cs typeface="Calibri"/>
              </a:rPr>
              <a:t> </a:t>
            </a:r>
            <a:r>
              <a:rPr sz="2700" b="1" spc="9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 C</a:t>
            </a:r>
            <a:r>
              <a:rPr sz="2700" b="1" spc="-4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ASSE/</a:t>
            </a:r>
            <a:r>
              <a:rPr sz="2700" b="1" spc="-39" baseline="3034" dirty="0" smtClean="0">
                <a:latin typeface="Calibri"/>
                <a:cs typeface="Calibri"/>
              </a:rPr>
              <a:t>É</a:t>
            </a:r>
            <a:r>
              <a:rPr sz="2700" b="1" spc="0" baseline="3034" dirty="0" smtClean="0">
                <a:latin typeface="Calibri"/>
                <a:cs typeface="Calibri"/>
              </a:rPr>
              <a:t>Q</a:t>
            </a:r>
            <a:r>
              <a:rPr sz="2700" b="1" spc="4" baseline="3034" dirty="0" smtClean="0"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latin typeface="Calibri"/>
                <a:cs typeface="Calibri"/>
              </a:rPr>
              <a:t>IPE</a:t>
            </a:r>
            <a:endParaRPr sz="1800">
              <a:latin typeface="Calibri"/>
              <a:cs typeface="Calibri"/>
            </a:endParaRPr>
          </a:p>
          <a:p>
            <a:pPr marL="644271" marR="661105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SU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P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OPO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-1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 </a:t>
            </a:r>
            <a:r>
              <a:rPr sz="2700" b="1" spc="9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EL</a:t>
            </a:r>
            <a:endParaRPr sz="1800">
              <a:latin typeface="Calibri"/>
              <a:cs typeface="Calibri"/>
            </a:endParaRPr>
          </a:p>
          <a:p>
            <a:pPr marL="743331" marR="760208" algn="ctr">
              <a:lnSpc>
                <a:spcPts val="2160"/>
              </a:lnSpc>
            </a:pP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OO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IN</a:t>
            </a:r>
            <a:r>
              <a:rPr sz="2700" b="1" spc="-134" baseline="1517" dirty="0" smtClean="0">
                <a:latin typeface="Calibri"/>
                <a:cs typeface="Calibri"/>
              </a:rPr>
              <a:t>A</a:t>
            </a:r>
            <a:r>
              <a:rPr sz="2700" b="1" spc="-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77569" y="3683406"/>
            <a:ext cx="261019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È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POSSIBILE </a:t>
            </a:r>
            <a:r>
              <a:rPr sz="3600" b="1" spc="9" baseline="3413" dirty="0" smtClean="0">
                <a:latin typeface="Calibri"/>
                <a:cs typeface="Calibri"/>
              </a:rPr>
              <a:t>U</a:t>
            </a:r>
            <a:r>
              <a:rPr sz="3600" b="1" spc="0" baseline="3413" dirty="0" smtClean="0">
                <a:latin typeface="Calibri"/>
                <a:cs typeface="Calibri"/>
              </a:rPr>
              <a:t>N</a:t>
            </a:r>
            <a:r>
              <a:rPr sz="3600" b="1" spc="-24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PDP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4079" y="3683406"/>
            <a:ext cx="85902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125" baseline="3413" dirty="0" smtClean="0">
                <a:latin typeface="Calibri"/>
                <a:cs typeface="Calibri"/>
              </a:rPr>
              <a:t>F</a:t>
            </a:r>
            <a:r>
              <a:rPr sz="3600" b="1" spc="-194" baseline="3413" dirty="0" smtClean="0">
                <a:latin typeface="Calibri"/>
                <a:cs typeface="Calibri"/>
              </a:rPr>
              <a:t>A</a:t>
            </a:r>
            <a:r>
              <a:rPr sz="3600" b="1" spc="19" baseline="3413" dirty="0" smtClean="0">
                <a:latin typeface="Calibri"/>
                <a:cs typeface="Calibri"/>
              </a:rPr>
              <a:t>T</a:t>
            </a:r>
            <a:r>
              <a:rPr sz="3600" b="1" spc="-59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40814" y="3683406"/>
            <a:ext cx="44002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64" baseline="3413" dirty="0" smtClean="0">
                <a:latin typeface="Calibri"/>
                <a:cs typeface="Calibri"/>
              </a:rPr>
              <a:t>D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78639" y="3683406"/>
            <a:ext cx="264148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UN</a:t>
            </a:r>
            <a:r>
              <a:rPr sz="3600" b="1" spc="-1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SO</a:t>
            </a:r>
            <a:r>
              <a:rPr sz="3600" b="1" spc="-25" baseline="3413" dirty="0" smtClean="0">
                <a:latin typeface="Calibri"/>
                <a:cs typeface="Calibri"/>
              </a:rPr>
              <a:t>L</a:t>
            </a:r>
            <a:r>
              <a:rPr sz="3600" b="1" spc="0" baseline="3413" dirty="0" smtClean="0">
                <a:latin typeface="Calibri"/>
                <a:cs typeface="Calibri"/>
              </a:rPr>
              <a:t>O DOCE</a:t>
            </a:r>
            <a:r>
              <a:rPr sz="3600" b="1" spc="4" baseline="3413" dirty="0" smtClean="0"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latin typeface="Calibri"/>
                <a:cs typeface="Calibri"/>
              </a:rPr>
              <a:t>T</a:t>
            </a:r>
            <a:r>
              <a:rPr sz="3600" b="1" spc="4" baseline="3413" dirty="0" smtClean="0">
                <a:latin typeface="Calibri"/>
                <a:cs typeface="Calibri"/>
              </a:rPr>
              <a:t>E</a:t>
            </a:r>
            <a:r>
              <a:rPr sz="3600" b="1" spc="0" baseline="3413" dirty="0" smtClean="0">
                <a:latin typeface="Calibri"/>
                <a:cs typeface="Calibri"/>
              </a:rPr>
              <a:t>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64963" y="4815205"/>
            <a:ext cx="3260666" cy="1625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0826" marR="537897" algn="ctr">
              <a:lnSpc>
                <a:spcPts val="1935"/>
              </a:lnSpc>
              <a:spcBef>
                <a:spcPts val="96"/>
              </a:spcBef>
            </a:pPr>
            <a:r>
              <a:rPr sz="2700" b="1" spc="-4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IN</a:t>
            </a:r>
            <a:r>
              <a:rPr sz="2700" b="1" spc="4" baseline="3034" dirty="0" smtClean="0">
                <a:latin typeface="Calibri"/>
                <a:cs typeface="Calibri"/>
              </a:rPr>
              <a:t>G</a:t>
            </a:r>
            <a:r>
              <a:rPr sz="2700" b="1" spc="-44" baseline="3034" dirty="0" smtClean="0"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latin typeface="Calibri"/>
                <a:cs typeface="Calibri"/>
              </a:rPr>
              <a:t>A</a:t>
            </a:r>
            <a:r>
              <a:rPr sz="2700" b="1" spc="-9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è</a:t>
            </a:r>
            <a:r>
              <a:rPr sz="2700" b="1" spc="-4" baseline="3034" dirty="0" smtClean="0">
                <a:latin typeface="Calibri"/>
                <a:cs typeface="Calibri"/>
              </a:rPr>
              <a:t> </a:t>
            </a:r>
            <a:r>
              <a:rPr sz="2700" b="1" spc="-14" baseline="3034" dirty="0" smtClean="0"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latin typeface="Calibri"/>
                <a:cs typeface="Calibri"/>
              </a:rPr>
              <a:t>O</a:t>
            </a:r>
            <a:r>
              <a:rPr sz="2700" b="1" spc="-4" baseline="3034" dirty="0" smtClean="0">
                <a:latin typeface="Calibri"/>
                <a:cs typeface="Calibri"/>
              </a:rPr>
              <a:t>M</a:t>
            </a:r>
            <a:r>
              <a:rPr sz="2700" b="1" spc="0" baseline="3034" dirty="0" smtClean="0">
                <a:latin typeface="Calibri"/>
                <a:cs typeface="Calibri"/>
              </a:rPr>
              <a:t>UNQUE</a:t>
            </a:r>
            <a:endParaRPr sz="1800">
              <a:latin typeface="Calibri"/>
              <a:cs typeface="Calibri"/>
            </a:endParaRPr>
          </a:p>
          <a:p>
            <a:pPr marL="225171" marR="241382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ASFE</a:t>
            </a:r>
            <a:r>
              <a:rPr sz="2700" b="1" spc="-14" baseline="1517" dirty="0" smtClean="0">
                <a:latin typeface="Calibri"/>
                <a:cs typeface="Calibri"/>
              </a:rPr>
              <a:t>R</a:t>
            </a:r>
            <a:r>
              <a:rPr sz="2700" b="1" spc="-25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ALE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, </a:t>
            </a:r>
            <a:r>
              <a:rPr sz="2700" b="1" spc="4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olo</a:t>
            </a:r>
            <a:r>
              <a:rPr sz="2700" b="1" spc="-2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in </a:t>
            </a:r>
            <a:r>
              <a:rPr sz="2700" b="1" spc="-29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ase</a:t>
            </a:r>
            <a:r>
              <a:rPr sz="2700" b="1" spc="4" baseline="1517" dirty="0" smtClean="0">
                <a:latin typeface="Calibri"/>
                <a:cs typeface="Calibri"/>
              </a:rPr>
              <a:t> 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435483" marR="453175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ap</a:t>
            </a:r>
            <a:r>
              <a:rPr sz="2700" b="1" spc="9" baseline="1517" dirty="0" smtClean="0"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-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ime</a:t>
            </a:r>
            <a:r>
              <a:rPr sz="2700" b="1" spc="-3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r</a:t>
            </a:r>
            <a:r>
              <a:rPr sz="2700" b="1" spc="-14" baseline="1517" dirty="0" smtClean="0"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latin typeface="Calibri"/>
                <a:cs typeface="Calibri"/>
              </a:rPr>
              <a:t>ma</a:t>
            </a:r>
            <a:endParaRPr sz="1800">
              <a:latin typeface="Calibri"/>
              <a:cs typeface="Calibri"/>
            </a:endParaRPr>
          </a:p>
          <a:p>
            <a:pPr marL="118490" marR="135116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29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abetiz</a:t>
            </a:r>
            <a:r>
              <a:rPr sz="2700" b="1" spc="-25" baseline="1517" dirty="0" smtClean="0"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latin typeface="Calibri"/>
                <a:cs typeface="Calibri"/>
              </a:rPr>
              <a:t>az</a:t>
            </a:r>
            <a:r>
              <a:rPr sz="2700" b="1" spc="-4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è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u</a:t>
            </a:r>
            <a:r>
              <a:rPr sz="2700" b="1" spc="0" baseline="1517" dirty="0" smtClean="0">
                <a:latin typeface="Calibri"/>
                <a:cs typeface="Calibri"/>
              </a:rPr>
              <a:t>n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9" baseline="1517" dirty="0" smtClean="0">
                <a:latin typeface="Calibri"/>
                <a:cs typeface="Calibri"/>
              </a:rPr>
              <a:t>b</a:t>
            </a:r>
            <a:r>
              <a:rPr sz="2700" b="1" spc="0" baseline="1517" dirty="0" smtClean="0">
                <a:latin typeface="Calibri"/>
                <a:cs typeface="Calibri"/>
              </a:rPr>
              <a:t>l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ma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b="1" spc="-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f</a:t>
            </a:r>
            <a:r>
              <a:rPr sz="2700" b="1" spc="-44" baseline="1517" dirty="0" smtClean="0"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alla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li</a:t>
            </a:r>
            <a:r>
              <a:rPr sz="2700" b="1" spc="9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gua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( </a:t>
            </a:r>
            <a:r>
              <a:rPr sz="2700" b="1" spc="9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.</a:t>
            </a:r>
            <a:r>
              <a:rPr sz="2700" b="1" spc="-2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le</a:t>
            </a:r>
            <a:r>
              <a:rPr sz="2700" b="1" spc="-29" baseline="1517" dirty="0" smtClean="0">
                <a:latin typeface="Calibri"/>
                <a:cs typeface="Calibri"/>
              </a:rPr>
              <a:t>t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)</a:t>
            </a:r>
            <a:endParaRPr sz="1800">
              <a:latin typeface="Calibri"/>
              <a:cs typeface="Calibri"/>
            </a:endParaRPr>
          </a:p>
          <a:p>
            <a:pPr marL="316611" marR="335200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ma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oi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v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50" baseline="1517" dirty="0" smtClean="0">
                <a:latin typeface="Calibri"/>
                <a:cs typeface="Calibri"/>
              </a:rPr>
              <a:t> </a:t>
            </a: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2</a:t>
            </a:r>
            <a:r>
              <a:rPr sz="2700" b="1" spc="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tu</a:t>
            </a:r>
            <a:r>
              <a:rPr sz="2700" b="1" spc="9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94028" y="4976520"/>
            <a:ext cx="2828455" cy="8028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3974" marR="400031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A</a:t>
            </a:r>
            <a:r>
              <a:rPr sz="2700" b="1" spc="-54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UNNO</a:t>
            </a:r>
            <a:r>
              <a:rPr sz="2700" b="1" spc="-4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latin typeface="Calibri"/>
                <a:cs typeface="Calibri"/>
              </a:rPr>
              <a:t> </a:t>
            </a:r>
            <a:r>
              <a:rPr sz="2700" b="1" spc="-4" baseline="3034" dirty="0" smtClean="0">
                <a:latin typeface="Calibri"/>
                <a:cs typeface="Calibri"/>
              </a:rPr>
              <a:t>R</a:t>
            </a:r>
            <a:r>
              <a:rPr sz="2700" b="1" spc="-25" baseline="3034" dirty="0" smtClean="0"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latin typeface="Calibri"/>
                <a:cs typeface="Calibri"/>
              </a:rPr>
              <a:t>EN</a:t>
            </a:r>
            <a:r>
              <a:rPr sz="2700" b="1" spc="-4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IMMIGRAZIONE,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1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ALIANO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marL="115443" marR="131101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PRIMA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100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ABE</a:t>
            </a:r>
            <a:r>
              <a:rPr sz="2700" b="1" spc="-4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IZ</a:t>
            </a:r>
            <a:r>
              <a:rPr sz="2700" b="1" spc="-4" baseline="1517" dirty="0" smtClean="0"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latin typeface="Calibri"/>
                <a:cs typeface="Calibri"/>
              </a:rPr>
              <a:t>AZIONE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200" y="274700"/>
            <a:ext cx="8229600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38"/>
              </a:spcBef>
            </a:pPr>
            <a:endParaRPr sz="750"/>
          </a:p>
          <a:p>
            <a:pPr marL="2477770">
              <a:lnSpc>
                <a:spcPct val="101725"/>
              </a:lnSpc>
              <a:spcBef>
                <a:spcPts val="1000"/>
              </a:spcBef>
            </a:pPr>
            <a:r>
              <a:rPr sz="4400" spc="0" dirty="0" smtClean="0">
                <a:latin typeface="Calibri"/>
                <a:cs typeface="Calibri"/>
              </a:rPr>
              <a:t>CHI </a:t>
            </a:r>
            <a:r>
              <a:rPr sz="4400" spc="-259" dirty="0" smtClean="0">
                <a:latin typeface="Calibri"/>
                <a:cs typeface="Calibri"/>
              </a:rPr>
              <a:t>F</a:t>
            </a:r>
            <a:r>
              <a:rPr sz="4400" spc="0" dirty="0" smtClean="0">
                <a:latin typeface="Calibri"/>
                <a:cs typeface="Calibri"/>
              </a:rPr>
              <a:t>A IL PD</a:t>
            </a:r>
            <a:r>
              <a:rPr sz="4400" spc="9" dirty="0" smtClean="0">
                <a:latin typeface="Calibri"/>
                <a:cs typeface="Calibri"/>
              </a:rPr>
              <a:t>P</a:t>
            </a:r>
            <a:r>
              <a:rPr sz="4400" spc="0" dirty="0" smtClean="0">
                <a:latin typeface="Calibri"/>
                <a:cs typeface="Calibri"/>
              </a:rPr>
              <a:t>?</a:t>
            </a:r>
            <a:endParaRPr sz="4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1357249" y="857250"/>
            <a:ext cx="6286627" cy="3643376"/>
          </a:xfrm>
          <a:custGeom>
            <a:avLst/>
            <a:gdLst/>
            <a:ahLst/>
            <a:cxnLst/>
            <a:rect l="l" t="t" r="r" b="b"/>
            <a:pathLst>
              <a:path w="6286627" h="3643376">
                <a:moveTo>
                  <a:pt x="0" y="607187"/>
                </a:moveTo>
                <a:lnTo>
                  <a:pt x="0" y="3036062"/>
                </a:lnTo>
                <a:lnTo>
                  <a:pt x="2013" y="3085870"/>
                </a:lnTo>
                <a:lnTo>
                  <a:pt x="7948" y="3134570"/>
                </a:lnTo>
                <a:lnTo>
                  <a:pt x="17650" y="3182005"/>
                </a:lnTo>
                <a:lnTo>
                  <a:pt x="30961" y="3228018"/>
                </a:lnTo>
                <a:lnTo>
                  <a:pt x="47726" y="3272454"/>
                </a:lnTo>
                <a:lnTo>
                  <a:pt x="67787" y="3315156"/>
                </a:lnTo>
                <a:lnTo>
                  <a:pt x="90990" y="3355967"/>
                </a:lnTo>
                <a:lnTo>
                  <a:pt x="117177" y="3394732"/>
                </a:lnTo>
                <a:lnTo>
                  <a:pt x="146192" y="3431294"/>
                </a:lnTo>
                <a:lnTo>
                  <a:pt x="177879" y="3465496"/>
                </a:lnTo>
                <a:lnTo>
                  <a:pt x="212081" y="3497183"/>
                </a:lnTo>
                <a:lnTo>
                  <a:pt x="248643" y="3526198"/>
                </a:lnTo>
                <a:lnTo>
                  <a:pt x="287408" y="3552385"/>
                </a:lnTo>
                <a:lnTo>
                  <a:pt x="328219" y="3575588"/>
                </a:lnTo>
                <a:lnTo>
                  <a:pt x="370921" y="3595649"/>
                </a:lnTo>
                <a:lnTo>
                  <a:pt x="415357" y="3612414"/>
                </a:lnTo>
                <a:lnTo>
                  <a:pt x="461370" y="3625725"/>
                </a:lnTo>
                <a:lnTo>
                  <a:pt x="508805" y="3635427"/>
                </a:lnTo>
                <a:lnTo>
                  <a:pt x="557505" y="3641362"/>
                </a:lnTo>
                <a:lnTo>
                  <a:pt x="607313" y="3643376"/>
                </a:lnTo>
                <a:lnTo>
                  <a:pt x="5679312" y="3643376"/>
                </a:lnTo>
                <a:lnTo>
                  <a:pt x="5729121" y="3641362"/>
                </a:lnTo>
                <a:lnTo>
                  <a:pt x="5777821" y="3635427"/>
                </a:lnTo>
                <a:lnTo>
                  <a:pt x="5825256" y="3625725"/>
                </a:lnTo>
                <a:lnTo>
                  <a:pt x="5871269" y="3612414"/>
                </a:lnTo>
                <a:lnTo>
                  <a:pt x="5915705" y="3595649"/>
                </a:lnTo>
                <a:lnTo>
                  <a:pt x="5958407" y="3575588"/>
                </a:lnTo>
                <a:lnTo>
                  <a:pt x="5999218" y="3552385"/>
                </a:lnTo>
                <a:lnTo>
                  <a:pt x="6037983" y="3526198"/>
                </a:lnTo>
                <a:lnTo>
                  <a:pt x="6074545" y="3497183"/>
                </a:lnTo>
                <a:lnTo>
                  <a:pt x="6108747" y="3465496"/>
                </a:lnTo>
                <a:lnTo>
                  <a:pt x="6140434" y="3431294"/>
                </a:lnTo>
                <a:lnTo>
                  <a:pt x="6169449" y="3394732"/>
                </a:lnTo>
                <a:lnTo>
                  <a:pt x="6195636" y="3355967"/>
                </a:lnTo>
                <a:lnTo>
                  <a:pt x="6218839" y="3315156"/>
                </a:lnTo>
                <a:lnTo>
                  <a:pt x="6238900" y="3272454"/>
                </a:lnTo>
                <a:lnTo>
                  <a:pt x="6255665" y="3228018"/>
                </a:lnTo>
                <a:lnTo>
                  <a:pt x="6268976" y="3182005"/>
                </a:lnTo>
                <a:lnTo>
                  <a:pt x="6278678" y="3134570"/>
                </a:lnTo>
                <a:lnTo>
                  <a:pt x="6284613" y="3085870"/>
                </a:lnTo>
                <a:lnTo>
                  <a:pt x="6286627" y="3036062"/>
                </a:lnTo>
                <a:lnTo>
                  <a:pt x="6286627" y="607187"/>
                </a:lnTo>
                <a:lnTo>
                  <a:pt x="6284613" y="557396"/>
                </a:lnTo>
                <a:lnTo>
                  <a:pt x="6278678" y="508712"/>
                </a:lnTo>
                <a:lnTo>
                  <a:pt x="6268976" y="461292"/>
                </a:lnTo>
                <a:lnTo>
                  <a:pt x="6255665" y="415292"/>
                </a:lnTo>
                <a:lnTo>
                  <a:pt x="6238900" y="370867"/>
                </a:lnTo>
                <a:lnTo>
                  <a:pt x="6218839" y="328176"/>
                </a:lnTo>
                <a:lnTo>
                  <a:pt x="6195636" y="287373"/>
                </a:lnTo>
                <a:lnTo>
                  <a:pt x="6169449" y="248616"/>
                </a:lnTo>
                <a:lnTo>
                  <a:pt x="6140434" y="212060"/>
                </a:lnTo>
                <a:lnTo>
                  <a:pt x="6108747" y="177863"/>
                </a:lnTo>
                <a:lnTo>
                  <a:pt x="6074545" y="146180"/>
                </a:lnTo>
                <a:lnTo>
                  <a:pt x="6037983" y="117169"/>
                </a:lnTo>
                <a:lnTo>
                  <a:pt x="5999218" y="90984"/>
                </a:lnTo>
                <a:lnTo>
                  <a:pt x="5958407" y="67784"/>
                </a:lnTo>
                <a:lnTo>
                  <a:pt x="5915705" y="47724"/>
                </a:lnTo>
                <a:lnTo>
                  <a:pt x="5871269" y="30960"/>
                </a:lnTo>
                <a:lnTo>
                  <a:pt x="5825256" y="17649"/>
                </a:lnTo>
                <a:lnTo>
                  <a:pt x="5777821" y="7948"/>
                </a:lnTo>
                <a:lnTo>
                  <a:pt x="5729121" y="2013"/>
                </a:lnTo>
                <a:lnTo>
                  <a:pt x="5679312" y="0"/>
                </a:lnTo>
                <a:lnTo>
                  <a:pt x="607313" y="0"/>
                </a:lnTo>
                <a:lnTo>
                  <a:pt x="557505" y="2013"/>
                </a:lnTo>
                <a:lnTo>
                  <a:pt x="508805" y="7948"/>
                </a:lnTo>
                <a:lnTo>
                  <a:pt x="461370" y="17649"/>
                </a:lnTo>
                <a:lnTo>
                  <a:pt x="415357" y="30960"/>
                </a:lnTo>
                <a:lnTo>
                  <a:pt x="370921" y="47724"/>
                </a:lnTo>
                <a:lnTo>
                  <a:pt x="328219" y="67784"/>
                </a:lnTo>
                <a:lnTo>
                  <a:pt x="287408" y="90984"/>
                </a:lnTo>
                <a:lnTo>
                  <a:pt x="248643" y="117169"/>
                </a:lnTo>
                <a:lnTo>
                  <a:pt x="212081" y="146180"/>
                </a:lnTo>
                <a:lnTo>
                  <a:pt x="177879" y="177863"/>
                </a:lnTo>
                <a:lnTo>
                  <a:pt x="146192" y="212060"/>
                </a:lnTo>
                <a:lnTo>
                  <a:pt x="117177" y="248616"/>
                </a:lnTo>
                <a:lnTo>
                  <a:pt x="90990" y="287373"/>
                </a:lnTo>
                <a:lnTo>
                  <a:pt x="67787" y="328176"/>
                </a:lnTo>
                <a:lnTo>
                  <a:pt x="47726" y="370867"/>
                </a:lnTo>
                <a:lnTo>
                  <a:pt x="30961" y="415292"/>
                </a:lnTo>
                <a:lnTo>
                  <a:pt x="17650" y="461292"/>
                </a:lnTo>
                <a:lnTo>
                  <a:pt x="7948" y="508712"/>
                </a:lnTo>
                <a:lnTo>
                  <a:pt x="2013" y="557396"/>
                </a:lnTo>
                <a:lnTo>
                  <a:pt x="0" y="6071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57249" y="857250"/>
            <a:ext cx="6286627" cy="3643376"/>
          </a:xfrm>
          <a:custGeom>
            <a:avLst/>
            <a:gdLst/>
            <a:ahLst/>
            <a:cxnLst/>
            <a:rect l="l" t="t" r="r" b="b"/>
            <a:pathLst>
              <a:path w="6286627" h="3643376">
                <a:moveTo>
                  <a:pt x="0" y="607187"/>
                </a:moveTo>
                <a:lnTo>
                  <a:pt x="2013" y="557396"/>
                </a:lnTo>
                <a:lnTo>
                  <a:pt x="7948" y="508712"/>
                </a:lnTo>
                <a:lnTo>
                  <a:pt x="17650" y="461292"/>
                </a:lnTo>
                <a:lnTo>
                  <a:pt x="30961" y="415292"/>
                </a:lnTo>
                <a:lnTo>
                  <a:pt x="47726" y="370867"/>
                </a:lnTo>
                <a:lnTo>
                  <a:pt x="67787" y="328176"/>
                </a:lnTo>
                <a:lnTo>
                  <a:pt x="90990" y="287373"/>
                </a:lnTo>
                <a:lnTo>
                  <a:pt x="117177" y="248616"/>
                </a:lnTo>
                <a:lnTo>
                  <a:pt x="146192" y="212060"/>
                </a:lnTo>
                <a:lnTo>
                  <a:pt x="177879" y="177863"/>
                </a:lnTo>
                <a:lnTo>
                  <a:pt x="212081" y="146180"/>
                </a:lnTo>
                <a:lnTo>
                  <a:pt x="248643" y="117169"/>
                </a:lnTo>
                <a:lnTo>
                  <a:pt x="287408" y="90984"/>
                </a:lnTo>
                <a:lnTo>
                  <a:pt x="328219" y="67784"/>
                </a:lnTo>
                <a:lnTo>
                  <a:pt x="370921" y="47724"/>
                </a:lnTo>
                <a:lnTo>
                  <a:pt x="415357" y="30960"/>
                </a:lnTo>
                <a:lnTo>
                  <a:pt x="461370" y="17649"/>
                </a:lnTo>
                <a:lnTo>
                  <a:pt x="508805" y="7948"/>
                </a:lnTo>
                <a:lnTo>
                  <a:pt x="557505" y="2013"/>
                </a:lnTo>
                <a:lnTo>
                  <a:pt x="607313" y="0"/>
                </a:lnTo>
                <a:lnTo>
                  <a:pt x="5679312" y="0"/>
                </a:lnTo>
                <a:lnTo>
                  <a:pt x="5729121" y="2013"/>
                </a:lnTo>
                <a:lnTo>
                  <a:pt x="5777821" y="7948"/>
                </a:lnTo>
                <a:lnTo>
                  <a:pt x="5825256" y="17649"/>
                </a:lnTo>
                <a:lnTo>
                  <a:pt x="5871269" y="30960"/>
                </a:lnTo>
                <a:lnTo>
                  <a:pt x="5915705" y="47724"/>
                </a:lnTo>
                <a:lnTo>
                  <a:pt x="5958407" y="67784"/>
                </a:lnTo>
                <a:lnTo>
                  <a:pt x="5999218" y="90984"/>
                </a:lnTo>
                <a:lnTo>
                  <a:pt x="6037983" y="117169"/>
                </a:lnTo>
                <a:lnTo>
                  <a:pt x="6074545" y="146180"/>
                </a:lnTo>
                <a:lnTo>
                  <a:pt x="6108747" y="177863"/>
                </a:lnTo>
                <a:lnTo>
                  <a:pt x="6140434" y="212060"/>
                </a:lnTo>
                <a:lnTo>
                  <a:pt x="6169449" y="248616"/>
                </a:lnTo>
                <a:lnTo>
                  <a:pt x="6195636" y="287373"/>
                </a:lnTo>
                <a:lnTo>
                  <a:pt x="6218839" y="328176"/>
                </a:lnTo>
                <a:lnTo>
                  <a:pt x="6238900" y="370867"/>
                </a:lnTo>
                <a:lnTo>
                  <a:pt x="6255665" y="415292"/>
                </a:lnTo>
                <a:lnTo>
                  <a:pt x="6268976" y="461292"/>
                </a:lnTo>
                <a:lnTo>
                  <a:pt x="6278678" y="508712"/>
                </a:lnTo>
                <a:lnTo>
                  <a:pt x="6284613" y="557396"/>
                </a:lnTo>
                <a:lnTo>
                  <a:pt x="6286627" y="607187"/>
                </a:lnTo>
                <a:lnTo>
                  <a:pt x="6286627" y="3036062"/>
                </a:lnTo>
                <a:lnTo>
                  <a:pt x="6284613" y="3085870"/>
                </a:lnTo>
                <a:lnTo>
                  <a:pt x="6278678" y="3134570"/>
                </a:lnTo>
                <a:lnTo>
                  <a:pt x="6268976" y="3182005"/>
                </a:lnTo>
                <a:lnTo>
                  <a:pt x="6255665" y="3228018"/>
                </a:lnTo>
                <a:lnTo>
                  <a:pt x="6238900" y="3272454"/>
                </a:lnTo>
                <a:lnTo>
                  <a:pt x="6218839" y="3315156"/>
                </a:lnTo>
                <a:lnTo>
                  <a:pt x="6195636" y="3355967"/>
                </a:lnTo>
                <a:lnTo>
                  <a:pt x="6169449" y="3394732"/>
                </a:lnTo>
                <a:lnTo>
                  <a:pt x="6140434" y="3431294"/>
                </a:lnTo>
                <a:lnTo>
                  <a:pt x="6108747" y="3465496"/>
                </a:lnTo>
                <a:lnTo>
                  <a:pt x="6074545" y="3497183"/>
                </a:lnTo>
                <a:lnTo>
                  <a:pt x="6037983" y="3526198"/>
                </a:lnTo>
                <a:lnTo>
                  <a:pt x="5999218" y="3552385"/>
                </a:lnTo>
                <a:lnTo>
                  <a:pt x="5958407" y="3575588"/>
                </a:lnTo>
                <a:lnTo>
                  <a:pt x="5915705" y="3595649"/>
                </a:lnTo>
                <a:lnTo>
                  <a:pt x="5871269" y="3612414"/>
                </a:lnTo>
                <a:lnTo>
                  <a:pt x="5825256" y="3625725"/>
                </a:lnTo>
                <a:lnTo>
                  <a:pt x="5777821" y="3635427"/>
                </a:lnTo>
                <a:lnTo>
                  <a:pt x="5729121" y="3641362"/>
                </a:lnTo>
                <a:lnTo>
                  <a:pt x="5679312" y="3643376"/>
                </a:lnTo>
                <a:lnTo>
                  <a:pt x="607313" y="3643376"/>
                </a:lnTo>
                <a:lnTo>
                  <a:pt x="557505" y="3641362"/>
                </a:lnTo>
                <a:lnTo>
                  <a:pt x="508805" y="3635427"/>
                </a:lnTo>
                <a:lnTo>
                  <a:pt x="461370" y="3625725"/>
                </a:lnTo>
                <a:lnTo>
                  <a:pt x="415357" y="3612414"/>
                </a:lnTo>
                <a:lnTo>
                  <a:pt x="370921" y="3595649"/>
                </a:lnTo>
                <a:lnTo>
                  <a:pt x="328219" y="3575588"/>
                </a:lnTo>
                <a:lnTo>
                  <a:pt x="287408" y="3552385"/>
                </a:lnTo>
                <a:lnTo>
                  <a:pt x="248643" y="3526198"/>
                </a:lnTo>
                <a:lnTo>
                  <a:pt x="212081" y="3497183"/>
                </a:lnTo>
                <a:lnTo>
                  <a:pt x="177879" y="3465496"/>
                </a:lnTo>
                <a:lnTo>
                  <a:pt x="146192" y="3431294"/>
                </a:lnTo>
                <a:lnTo>
                  <a:pt x="117177" y="3394732"/>
                </a:lnTo>
                <a:lnTo>
                  <a:pt x="90990" y="3355967"/>
                </a:lnTo>
                <a:lnTo>
                  <a:pt x="67787" y="3315156"/>
                </a:lnTo>
                <a:lnTo>
                  <a:pt x="47726" y="3272454"/>
                </a:lnTo>
                <a:lnTo>
                  <a:pt x="30961" y="3228018"/>
                </a:lnTo>
                <a:lnTo>
                  <a:pt x="17650" y="3182005"/>
                </a:lnTo>
                <a:lnTo>
                  <a:pt x="7948" y="3134570"/>
                </a:lnTo>
                <a:lnTo>
                  <a:pt x="2013" y="3085870"/>
                </a:lnTo>
                <a:lnTo>
                  <a:pt x="0" y="3036062"/>
                </a:lnTo>
                <a:lnTo>
                  <a:pt x="0" y="607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614043" y="1259839"/>
            <a:ext cx="5694375" cy="21592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D</a:t>
            </a:r>
            <a:r>
              <a:rPr sz="3600" b="1" spc="4" baseline="3413" dirty="0" smtClean="0"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latin typeface="Calibri"/>
                <a:cs typeface="Calibri"/>
              </a:rPr>
              <a:t>lla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Ci</a:t>
            </a:r>
            <a:r>
              <a:rPr sz="3600" b="1" spc="-34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cola</a:t>
            </a:r>
            <a:r>
              <a:rPr sz="3600" b="1" spc="-19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1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del 22</a:t>
            </a:r>
            <a:r>
              <a:rPr sz="3600" b="1" spc="-2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n</a:t>
            </a:r>
            <a:r>
              <a:rPr sz="3600" b="1" spc="-4" baseline="3413" dirty="0" smtClean="0">
                <a:latin typeface="Calibri"/>
                <a:cs typeface="Calibri"/>
              </a:rPr>
              <a:t>o</a:t>
            </a:r>
            <a:r>
              <a:rPr sz="3600" b="1" spc="-14" baseline="3413" dirty="0" smtClean="0">
                <a:latin typeface="Calibri"/>
                <a:cs typeface="Calibri"/>
              </a:rPr>
              <a:t>v</a:t>
            </a:r>
            <a:r>
              <a:rPr sz="3600" b="1" spc="0" baseline="3413" dirty="0" smtClean="0">
                <a:latin typeface="Calibri"/>
                <a:cs typeface="Calibri"/>
              </a:rPr>
              <a:t>enb</a:t>
            </a:r>
            <a:r>
              <a:rPr sz="3600" b="1" spc="-19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20</a:t>
            </a:r>
            <a:r>
              <a:rPr sz="3600" b="1" spc="-4" baseline="3413" dirty="0" smtClean="0">
                <a:latin typeface="Calibri"/>
                <a:cs typeface="Calibri"/>
              </a:rPr>
              <a:t>1</a:t>
            </a:r>
            <a:r>
              <a:rPr sz="3600" b="1" spc="0" baseline="3413" dirty="0" smtClean="0">
                <a:latin typeface="Calibri"/>
                <a:cs typeface="Calibri"/>
              </a:rPr>
              <a:t>3”</a:t>
            </a:r>
            <a:r>
              <a:rPr sz="3600" b="1" spc="542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…</a:t>
            </a:r>
            <a:r>
              <a:rPr sz="3600" b="1" spc="-9" baseline="3413" dirty="0" smtClean="0">
                <a:latin typeface="Calibri"/>
                <a:cs typeface="Calibri"/>
              </a:rPr>
              <a:t>.</a:t>
            </a:r>
            <a:r>
              <a:rPr sz="3600" b="1" spc="14" baseline="3413" dirty="0" smtClean="0">
                <a:latin typeface="Calibri"/>
                <a:cs typeface="Calibri"/>
              </a:rPr>
              <a:t>.</a:t>
            </a:r>
            <a:r>
              <a:rPr sz="3600" b="1" spc="0" baseline="3413" dirty="0" smtClean="0">
                <a:latin typeface="Calibri"/>
                <a:cs typeface="Calibri"/>
              </a:rPr>
              <a:t>gli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 smtClean="0">
                <a:latin typeface="Calibri"/>
                <a:cs typeface="Calibri"/>
              </a:rPr>
              <a:t>alunni con</a:t>
            </a:r>
            <a:r>
              <a:rPr sz="3600" b="1" spc="-29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ci</a:t>
            </a:r>
            <a:r>
              <a:rPr sz="3600" b="1" spc="-25" baseline="1137" dirty="0" smtClean="0">
                <a:latin typeface="Calibri"/>
                <a:cs typeface="Calibri"/>
              </a:rPr>
              <a:t>t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adinan</a:t>
            </a:r>
            <a:r>
              <a:rPr sz="3600" b="1" spc="-19" baseline="1137" dirty="0" smtClean="0">
                <a:latin typeface="Calibri"/>
                <a:cs typeface="Calibri"/>
              </a:rPr>
              <a:t>z</a:t>
            </a:r>
            <a:r>
              <a:rPr sz="3600" b="1" spc="0" baseline="1137" dirty="0" smtClean="0">
                <a:latin typeface="Calibri"/>
                <a:cs typeface="Calibri"/>
              </a:rPr>
              <a:t>a</a:t>
            </a:r>
            <a:r>
              <a:rPr sz="3600" b="1" spc="1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non</a:t>
            </a:r>
            <a:r>
              <a:rPr sz="3600" b="1" spc="-3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i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alian</a:t>
            </a:r>
            <a:r>
              <a:rPr sz="3600" b="1" spc="4" baseline="1137" dirty="0" smtClean="0">
                <a:latin typeface="Calibri"/>
                <a:cs typeface="Calibri"/>
              </a:rPr>
              <a:t>a</a:t>
            </a:r>
            <a:r>
              <a:rPr sz="3600" b="1" spc="0" baseline="1137" dirty="0" smtClean="0">
                <a:latin typeface="Calibri"/>
                <a:cs typeface="Calibri"/>
              </a:rPr>
              <a:t>……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b="1" spc="0" baseline="1137" dirty="0" smtClean="0">
                <a:latin typeface="Calibri"/>
                <a:cs typeface="Calibri"/>
              </a:rPr>
              <a:t>ne</a:t>
            </a:r>
            <a:r>
              <a:rPr sz="3600" b="1" spc="4" baseline="1137" dirty="0" smtClean="0">
                <a:latin typeface="Calibri"/>
                <a:cs typeface="Calibri"/>
              </a:rPr>
              <a:t>c</a:t>
            </a:r>
            <a:r>
              <a:rPr sz="3600" b="1" spc="0" baseline="1137" dirty="0" smtClean="0">
                <a:latin typeface="Calibri"/>
                <a:cs typeface="Calibri"/>
              </a:rPr>
              <a:t>e</a:t>
            </a:r>
            <a:r>
              <a:rPr sz="3600" b="1" spc="4" baseline="1137" dirty="0" smtClean="0">
                <a:latin typeface="Calibri"/>
                <a:cs typeface="Calibri"/>
              </a:rPr>
              <a:t>s</a:t>
            </a:r>
            <a:r>
              <a:rPr sz="3600" b="1" spc="0" baseline="1137" dirty="0" smtClean="0">
                <a:latin typeface="Calibri"/>
                <a:cs typeface="Calibri"/>
              </a:rPr>
              <a:t>si</a:t>
            </a:r>
            <a:r>
              <a:rPr sz="3600" b="1" spc="-25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ano</a:t>
            </a:r>
            <a:r>
              <a:rPr sz="3600" b="1" spc="-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an</a:t>
            </a:r>
            <a:r>
              <a:rPr sz="3600" b="1" spc="9" baseline="1137" dirty="0" smtClean="0">
                <a:latin typeface="Calibri"/>
                <a:cs typeface="Calibri"/>
              </a:rPr>
              <a:t>z</a:t>
            </a:r>
            <a:r>
              <a:rPr sz="3600" b="1" spc="0" baseline="1137" dirty="0" smtClean="0">
                <a:latin typeface="Calibri"/>
                <a:cs typeface="Calibri"/>
              </a:rPr>
              <a:t>i</a:t>
            </a:r>
            <a:r>
              <a:rPr sz="3600" b="1" spc="-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u</a:t>
            </a:r>
            <a:r>
              <a:rPr sz="3600" b="1" spc="-29" baseline="1137" dirty="0" smtClean="0">
                <a:latin typeface="Calibri"/>
                <a:cs typeface="Calibri"/>
              </a:rPr>
              <a:t>tt</a:t>
            </a:r>
            <a:r>
              <a:rPr sz="3600" b="1" spc="0" baseline="1137" dirty="0" smtClean="0">
                <a:latin typeface="Calibri"/>
                <a:cs typeface="Calibri"/>
              </a:rPr>
              <a:t>o</a:t>
            </a:r>
            <a:r>
              <a:rPr sz="3600" b="1" spc="1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di</a:t>
            </a:r>
            <a:r>
              <a:rPr sz="3600" b="1" spc="-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i</a:t>
            </a:r>
            <a:r>
              <a:rPr sz="3600" b="1" spc="-29" baseline="1137" dirty="0" smtClean="0">
                <a:latin typeface="Calibri"/>
                <a:cs typeface="Calibri"/>
              </a:rPr>
              <a:t>nt</a:t>
            </a:r>
            <a:r>
              <a:rPr sz="3600" b="1" spc="0" baseline="1137" dirty="0" smtClean="0">
                <a:latin typeface="Calibri"/>
                <a:cs typeface="Calibri"/>
              </a:rPr>
              <a:t>e</a:t>
            </a:r>
            <a:r>
              <a:rPr sz="3600" b="1" spc="25" baseline="1137" dirty="0" smtClean="0">
                <a:latin typeface="Calibri"/>
                <a:cs typeface="Calibri"/>
              </a:rPr>
              <a:t>r</a:t>
            </a:r>
            <a:r>
              <a:rPr sz="3600" b="1" spc="-14" baseline="1137" dirty="0" smtClean="0">
                <a:latin typeface="Calibri"/>
                <a:cs typeface="Calibri"/>
              </a:rPr>
              <a:t>v</a:t>
            </a:r>
            <a:r>
              <a:rPr sz="3600" b="1" spc="0" baseline="1137" dirty="0" smtClean="0">
                <a:latin typeface="Calibri"/>
                <a:cs typeface="Calibri"/>
              </a:rPr>
              <a:t>e</a:t>
            </a:r>
            <a:r>
              <a:rPr sz="3600" b="1" spc="-19" baseline="1137" dirty="0" smtClean="0">
                <a:latin typeface="Calibri"/>
                <a:cs typeface="Calibri"/>
              </a:rPr>
              <a:t>n</a:t>
            </a:r>
            <a:r>
              <a:rPr sz="3600" b="1" spc="0" baseline="1137" dirty="0" smtClean="0">
                <a:latin typeface="Calibri"/>
                <a:cs typeface="Calibri"/>
              </a:rPr>
              <a:t>ti di</a:t>
            </a:r>
            <a:r>
              <a:rPr sz="3600" b="1" spc="-4" baseline="1137" dirty="0" smtClean="0">
                <a:latin typeface="Calibri"/>
                <a:cs typeface="Calibri"/>
              </a:rPr>
              <a:t>d</a:t>
            </a:r>
            <a:r>
              <a:rPr sz="3600" b="1" spc="-19" baseline="1137" dirty="0" smtClean="0">
                <a:latin typeface="Calibri"/>
                <a:cs typeface="Calibri"/>
              </a:rPr>
              <a:t>a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t</a:t>
            </a:r>
            <a:r>
              <a:rPr sz="3600" b="1" spc="-9" baseline="1137" dirty="0" smtClean="0">
                <a:latin typeface="Calibri"/>
                <a:cs typeface="Calibri"/>
              </a:rPr>
              <a:t>i</a:t>
            </a:r>
            <a:r>
              <a:rPr sz="3600" b="1" spc="0" baseline="1137" dirty="0" smtClean="0">
                <a:latin typeface="Calibri"/>
                <a:cs typeface="Calibri"/>
              </a:rPr>
              <a:t>ci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</a:pPr>
            <a:r>
              <a:rPr sz="3600" b="1" spc="-25" baseline="1137" dirty="0" smtClean="0">
                <a:latin typeface="Calibri"/>
                <a:cs typeface="Calibri"/>
              </a:rPr>
              <a:t>r</a:t>
            </a:r>
            <a:r>
              <a:rPr sz="3600" b="1" spc="0" baseline="1137" dirty="0" smtClean="0">
                <a:latin typeface="Calibri"/>
                <a:cs typeface="Calibri"/>
              </a:rPr>
              <a:t>el</a:t>
            </a:r>
            <a:r>
              <a:rPr sz="3600" b="1" spc="-14" baseline="1137" dirty="0" smtClean="0">
                <a:latin typeface="Calibri"/>
                <a:cs typeface="Calibri"/>
              </a:rPr>
              <a:t>a</a:t>
            </a:r>
            <a:r>
              <a:rPr sz="3600" b="1" spc="0" baseline="1137" dirty="0" smtClean="0">
                <a:latin typeface="Calibri"/>
                <a:cs typeface="Calibri"/>
              </a:rPr>
              <a:t>tivi</a:t>
            </a:r>
            <a:r>
              <a:rPr sz="3600" b="1" spc="-1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all</a:t>
            </a:r>
            <a:r>
              <a:rPr sz="3600" b="1" spc="-139" baseline="1137" dirty="0" smtClean="0">
                <a:latin typeface="Calibri"/>
                <a:cs typeface="Calibri"/>
              </a:rPr>
              <a:t>’</a:t>
            </a:r>
            <a:r>
              <a:rPr sz="3600" b="1" spc="0" baseline="1137" dirty="0" smtClean="0">
                <a:latin typeface="Calibri"/>
                <a:cs typeface="Calibri"/>
              </a:rPr>
              <a:t>app</a:t>
            </a:r>
            <a:r>
              <a:rPr sz="3600" b="1" spc="-25" baseline="1137" dirty="0" smtClean="0">
                <a:latin typeface="Calibri"/>
                <a:cs typeface="Calibri"/>
              </a:rPr>
              <a:t>r</a:t>
            </a:r>
            <a:r>
              <a:rPr sz="3600" b="1" spc="0" baseline="1137" dirty="0" smtClean="0">
                <a:latin typeface="Calibri"/>
                <a:cs typeface="Calibri"/>
              </a:rPr>
              <a:t>endi</a:t>
            </a:r>
            <a:r>
              <a:rPr sz="3600" b="1" spc="4" baseline="1137" dirty="0" smtClean="0">
                <a:latin typeface="Calibri"/>
                <a:cs typeface="Calibri"/>
              </a:rPr>
              <a:t>m</a:t>
            </a:r>
            <a:r>
              <a:rPr sz="3600" b="1" spc="0" baseline="1137" dirty="0" smtClean="0">
                <a:latin typeface="Calibri"/>
                <a:cs typeface="Calibri"/>
              </a:rPr>
              <a:t>e</a:t>
            </a:r>
            <a:r>
              <a:rPr sz="3600" b="1" spc="-19" baseline="1137" dirty="0" smtClean="0">
                <a:latin typeface="Calibri"/>
                <a:cs typeface="Calibri"/>
              </a:rPr>
              <a:t>n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o della li</a:t>
            </a:r>
            <a:r>
              <a:rPr sz="3600" b="1" spc="-4" baseline="1137" dirty="0" smtClean="0">
                <a:latin typeface="Calibri"/>
                <a:cs typeface="Calibri"/>
              </a:rPr>
              <a:t>n</a:t>
            </a:r>
            <a:r>
              <a:rPr sz="3600" b="1" spc="0" baseline="1137" dirty="0" smtClean="0">
                <a:latin typeface="Calibri"/>
                <a:cs typeface="Calibri"/>
              </a:rPr>
              <a:t>gua e s</a:t>
            </a:r>
            <a:r>
              <a:rPr sz="3600" b="1" spc="9" baseline="1137" dirty="0" smtClean="0">
                <a:latin typeface="Calibri"/>
                <a:cs typeface="Calibri"/>
              </a:rPr>
              <a:t>o</a:t>
            </a:r>
            <a:r>
              <a:rPr sz="3600" b="1" spc="0" baseline="1137" dirty="0" smtClean="0">
                <a:latin typeface="Calibri"/>
                <a:cs typeface="Calibri"/>
              </a:rPr>
              <a:t>lo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b="1" spc="0" baseline="1137" dirty="0" smtClean="0">
                <a:latin typeface="Calibri"/>
                <a:cs typeface="Calibri"/>
              </a:rPr>
              <a:t>in</a:t>
            </a:r>
            <a:r>
              <a:rPr sz="3600" b="1" spc="-1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via</a:t>
            </a:r>
            <a:r>
              <a:rPr sz="3600" b="1" spc="9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e</a:t>
            </a:r>
            <a:r>
              <a:rPr sz="3600" b="1" spc="9" baseline="1137" dirty="0" smtClean="0">
                <a:latin typeface="Calibri"/>
                <a:cs typeface="Calibri"/>
              </a:rPr>
              <a:t>c</a:t>
            </a:r>
            <a:r>
              <a:rPr sz="3600" b="1" spc="0" baseline="1137" dirty="0" smtClean="0">
                <a:latin typeface="Calibri"/>
                <a:cs typeface="Calibri"/>
              </a:rPr>
              <a:t>c</a:t>
            </a:r>
            <a:r>
              <a:rPr sz="3600" b="1" spc="-9" baseline="1137" dirty="0" smtClean="0">
                <a:latin typeface="Calibri"/>
                <a:cs typeface="Calibri"/>
              </a:rPr>
              <a:t>e</a:t>
            </a:r>
            <a:r>
              <a:rPr sz="3600" b="1" spc="4" baseline="1137" dirty="0" smtClean="0">
                <a:latin typeface="Calibri"/>
                <a:cs typeface="Calibri"/>
              </a:rPr>
              <a:t>z</a:t>
            </a:r>
            <a:r>
              <a:rPr sz="3600" b="1" spc="0" baseline="1137" dirty="0" smtClean="0">
                <a:latin typeface="Calibri"/>
                <a:cs typeface="Calibri"/>
              </a:rPr>
              <a:t>ion</a:t>
            </a:r>
            <a:r>
              <a:rPr sz="3600" b="1" spc="9" baseline="1137" dirty="0" smtClean="0">
                <a:latin typeface="Calibri"/>
                <a:cs typeface="Calibri"/>
              </a:rPr>
              <a:t>a</a:t>
            </a:r>
            <a:r>
              <a:rPr sz="3600" b="1" spc="0" baseline="1137" dirty="0" smtClean="0">
                <a:latin typeface="Calibri"/>
                <a:cs typeface="Calibri"/>
              </a:rPr>
              <a:t>le</a:t>
            </a:r>
            <a:r>
              <a:rPr sz="3600" b="1" spc="-3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della </a:t>
            </a:r>
            <a:r>
              <a:rPr sz="3600" b="1" spc="-34" baseline="1137" dirty="0" smtClean="0">
                <a:latin typeface="Calibri"/>
                <a:cs typeface="Calibri"/>
              </a:rPr>
              <a:t>f</a:t>
            </a:r>
            <a:r>
              <a:rPr sz="3600" b="1" spc="4" baseline="1137" dirty="0" smtClean="0">
                <a:latin typeface="Calibri"/>
                <a:cs typeface="Calibri"/>
              </a:rPr>
              <a:t>o</a:t>
            </a:r>
            <a:r>
              <a:rPr sz="3600" b="1" spc="0" baseline="1137" dirty="0" smtClean="0">
                <a:latin typeface="Calibri"/>
                <a:cs typeface="Calibri"/>
              </a:rPr>
              <a:t>r</a:t>
            </a:r>
            <a:r>
              <a:rPr sz="3600" b="1" spc="4" baseline="1137" dirty="0" smtClean="0">
                <a:latin typeface="Calibri"/>
                <a:cs typeface="Calibri"/>
              </a:rPr>
              <a:t>m</a:t>
            </a:r>
            <a:r>
              <a:rPr sz="3600" b="1" spc="0" baseline="1137" dirty="0" smtClean="0">
                <a:latin typeface="Calibri"/>
                <a:cs typeface="Calibri"/>
              </a:rPr>
              <a:t>ali</a:t>
            </a:r>
            <a:r>
              <a:rPr sz="3600" b="1" spc="9" baseline="1137" dirty="0" smtClean="0">
                <a:latin typeface="Calibri"/>
                <a:cs typeface="Calibri"/>
              </a:rPr>
              <a:t>z</a:t>
            </a:r>
            <a:r>
              <a:rPr sz="3600" b="1" spc="-29" baseline="1137" dirty="0" smtClean="0">
                <a:latin typeface="Calibri"/>
                <a:cs typeface="Calibri"/>
              </a:rPr>
              <a:t>z</a:t>
            </a:r>
            <a:r>
              <a:rPr sz="3600" b="1" spc="0" baseline="1137" dirty="0" smtClean="0">
                <a:latin typeface="Calibri"/>
                <a:cs typeface="Calibri"/>
              </a:rPr>
              <a:t>a</a:t>
            </a:r>
            <a:r>
              <a:rPr sz="3600" b="1" spc="9" baseline="1137" dirty="0" smtClean="0">
                <a:latin typeface="Calibri"/>
                <a:cs typeface="Calibri"/>
              </a:rPr>
              <a:t>z</a:t>
            </a:r>
            <a:r>
              <a:rPr sz="3600" b="1" spc="0" baseline="1137" dirty="0" smtClean="0">
                <a:latin typeface="Calibri"/>
                <a:cs typeface="Calibri"/>
              </a:rPr>
              <a:t>ione</a:t>
            </a:r>
            <a:endParaRPr sz="2400">
              <a:latin typeface="Calibri"/>
              <a:cs typeface="Calibri"/>
            </a:endParaRPr>
          </a:p>
          <a:p>
            <a:pPr marL="12700" marR="23135">
              <a:lnSpc>
                <a:spcPts val="2880"/>
              </a:lnSpc>
            </a:pPr>
            <a:r>
              <a:rPr sz="3600" b="1" spc="0" baseline="1137" dirty="0" smtClean="0">
                <a:latin typeface="Calibri"/>
                <a:cs typeface="Calibri"/>
              </a:rPr>
              <a:t>t</a:t>
            </a:r>
            <a:r>
              <a:rPr sz="3600" b="1" spc="-54" baseline="1137" dirty="0" smtClean="0">
                <a:latin typeface="Calibri"/>
                <a:cs typeface="Calibri"/>
              </a:rPr>
              <a:t>r</a:t>
            </a:r>
            <a:r>
              <a:rPr sz="3600" b="1" spc="0" baseline="1137" dirty="0" smtClean="0">
                <a:latin typeface="Calibri"/>
                <a:cs typeface="Calibri"/>
              </a:rPr>
              <a:t>a</a:t>
            </a:r>
            <a:r>
              <a:rPr sz="3600" b="1" spc="9" baseline="1137" dirty="0" smtClean="0">
                <a:latin typeface="Calibri"/>
                <a:cs typeface="Calibri"/>
              </a:rPr>
              <a:t>m</a:t>
            </a:r>
            <a:r>
              <a:rPr sz="3600" b="1" spc="0" baseline="1137" dirty="0" smtClean="0">
                <a:latin typeface="Calibri"/>
                <a:cs typeface="Calibri"/>
              </a:rPr>
              <a:t>i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e</a:t>
            </a:r>
            <a:r>
              <a:rPr sz="3600" b="1" spc="-9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un </a:t>
            </a:r>
            <a:r>
              <a:rPr sz="3600" b="1" spc="-9" baseline="1137" dirty="0" smtClean="0">
                <a:latin typeface="Calibri"/>
                <a:cs typeface="Calibri"/>
              </a:rPr>
              <a:t>P</a:t>
            </a:r>
            <a:r>
              <a:rPr sz="3600" b="1" spc="0" baseline="1137" dirty="0" smtClean="0">
                <a:latin typeface="Calibri"/>
                <a:cs typeface="Calibri"/>
              </a:rPr>
              <a:t>iano</a:t>
            </a:r>
            <a:r>
              <a:rPr sz="3600" b="1" spc="9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Did</a:t>
            </a:r>
            <a:r>
              <a:rPr sz="3600" b="1" spc="-19" baseline="1137" dirty="0" smtClean="0">
                <a:latin typeface="Calibri"/>
                <a:cs typeface="Calibri"/>
              </a:rPr>
              <a:t>a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ti</a:t>
            </a:r>
            <a:r>
              <a:rPr sz="3600" b="1" spc="-9" baseline="1137" dirty="0" smtClean="0">
                <a:latin typeface="Calibri"/>
                <a:cs typeface="Calibri"/>
              </a:rPr>
              <a:t>c</a:t>
            </a:r>
            <a:r>
              <a:rPr sz="3600" b="1" spc="0" baseline="1137" dirty="0" smtClean="0">
                <a:latin typeface="Calibri"/>
                <a:cs typeface="Calibri"/>
              </a:rPr>
              <a:t>o</a:t>
            </a:r>
            <a:r>
              <a:rPr sz="3600" b="1" spc="-19" baseline="1137" dirty="0" smtClean="0">
                <a:latin typeface="Calibri"/>
                <a:cs typeface="Calibri"/>
              </a:rPr>
              <a:t> </a:t>
            </a:r>
            <a:r>
              <a:rPr sz="3600" b="1" spc="-39" baseline="1137" dirty="0" smtClean="0">
                <a:latin typeface="Calibri"/>
                <a:cs typeface="Calibri"/>
              </a:rPr>
              <a:t>P</a:t>
            </a:r>
            <a:r>
              <a:rPr sz="3600" b="1" spc="0" baseline="1137" dirty="0" smtClean="0">
                <a:latin typeface="Calibri"/>
                <a:cs typeface="Calibri"/>
              </a:rPr>
              <a:t>e</a:t>
            </a:r>
            <a:r>
              <a:rPr sz="3600" b="1" spc="-14" baseline="1137" dirty="0" smtClean="0">
                <a:latin typeface="Calibri"/>
                <a:cs typeface="Calibri"/>
              </a:rPr>
              <a:t>r</a:t>
            </a:r>
            <a:r>
              <a:rPr sz="3600" b="1" spc="0" baseline="1137" dirty="0" smtClean="0">
                <a:latin typeface="Calibri"/>
                <a:cs typeface="Calibri"/>
              </a:rPr>
              <a:t>s</a:t>
            </a:r>
            <a:r>
              <a:rPr sz="3600" b="1" spc="9" baseline="1137" dirty="0" smtClean="0">
                <a:latin typeface="Calibri"/>
                <a:cs typeface="Calibri"/>
              </a:rPr>
              <a:t>o</a:t>
            </a:r>
            <a:r>
              <a:rPr sz="3600" b="1" spc="0" baseline="1137" dirty="0" smtClean="0">
                <a:latin typeface="Calibri"/>
                <a:cs typeface="Calibri"/>
              </a:rPr>
              <a:t>nali</a:t>
            </a:r>
            <a:r>
              <a:rPr sz="3600" b="1" spc="4" baseline="1137" dirty="0" smtClean="0">
                <a:latin typeface="Calibri"/>
                <a:cs typeface="Calibri"/>
              </a:rPr>
              <a:t>z</a:t>
            </a:r>
            <a:r>
              <a:rPr sz="3600" b="1" spc="-25" baseline="1137" dirty="0" smtClean="0">
                <a:latin typeface="Calibri"/>
                <a:cs typeface="Calibri"/>
              </a:rPr>
              <a:t>z</a:t>
            </a:r>
            <a:r>
              <a:rPr sz="3600" b="1" spc="-19" baseline="1137" dirty="0" smtClean="0">
                <a:latin typeface="Calibri"/>
                <a:cs typeface="Calibri"/>
              </a:rPr>
              <a:t>a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4" baseline="1137" dirty="0" smtClean="0">
                <a:latin typeface="Calibri"/>
                <a:cs typeface="Calibri"/>
              </a:rPr>
              <a:t>o</a:t>
            </a:r>
            <a:r>
              <a:rPr sz="3600" b="1" spc="-14" baseline="1137" dirty="0" smtClean="0">
                <a:latin typeface="Calibri"/>
                <a:cs typeface="Calibri"/>
              </a:rPr>
              <a:t>…</a:t>
            </a:r>
            <a:r>
              <a:rPr sz="3600" b="1" spc="-4" baseline="1137" dirty="0" smtClean="0">
                <a:latin typeface="Calibri"/>
                <a:cs typeface="Calibri"/>
              </a:rPr>
              <a:t>..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14043" y="3454654"/>
            <a:ext cx="2213704" cy="696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o</a:t>
            </a:r>
            <a:r>
              <a:rPr sz="3600" b="1" spc="14" baseline="3413" dirty="0" smtClean="0">
                <a:latin typeface="Calibri"/>
                <a:cs typeface="Calibri"/>
              </a:rPr>
              <a:t>v</a:t>
            </a:r>
            <a:r>
              <a:rPr sz="3600" b="1" spc="-14" baseline="3413" dirty="0" smtClean="0">
                <a:latin typeface="Calibri"/>
                <a:cs typeface="Calibri"/>
              </a:rPr>
              <a:t>v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19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r>
              <a:rPr sz="3600" b="1" spc="-34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r>
              <a:rPr sz="3600" b="1" spc="-19" baseline="3413" dirty="0" smtClean="0">
                <a:latin typeface="Calibri"/>
                <a:cs typeface="Calibri"/>
              </a:rPr>
              <a:t>v</a:t>
            </a:r>
            <a:r>
              <a:rPr sz="3600" b="1" spc="0" baseline="3413" dirty="0" smtClean="0">
                <a:latin typeface="Calibri"/>
                <a:cs typeface="Calibri"/>
              </a:rPr>
              <a:t>e </a:t>
            </a:r>
            <a:r>
              <a:rPr sz="3600" b="1" spc="4" baseline="3413" dirty="0" smtClean="0">
                <a:latin typeface="Calibri"/>
                <a:cs typeface="Calibri"/>
              </a:rPr>
              <a:t>s</a:t>
            </a:r>
            <a:r>
              <a:rPr sz="3600" b="1" spc="0" baseline="3413" dirty="0" smtClean="0">
                <a:latin typeface="Calibri"/>
                <a:cs typeface="Calibri"/>
              </a:rPr>
              <a:t>iano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5"/>
              </a:lnSpc>
              <a:spcBef>
                <a:spcPts val="17"/>
              </a:spcBef>
            </a:pPr>
            <a:r>
              <a:rPr sz="3600" b="1" spc="0" baseline="1137" dirty="0" smtClean="0">
                <a:latin typeface="Calibri"/>
                <a:cs typeface="Calibri"/>
              </a:rPr>
              <a:t>p</a:t>
            </a:r>
            <a:r>
              <a:rPr sz="3600" b="1" spc="-25" baseline="1137" dirty="0" smtClean="0">
                <a:latin typeface="Calibri"/>
                <a:cs typeface="Calibri"/>
              </a:rPr>
              <a:t>r</a:t>
            </a:r>
            <a:r>
              <a:rPr sz="3600" b="1" spc="4" baseline="1137" dirty="0" smtClean="0">
                <a:latin typeface="Calibri"/>
                <a:cs typeface="Calibri"/>
              </a:rPr>
              <a:t>o</a:t>
            </a:r>
            <a:r>
              <a:rPr sz="3600" b="1" spc="0" baseline="1137" dirty="0" smtClean="0">
                <a:latin typeface="Calibri"/>
                <a:cs typeface="Calibri"/>
              </a:rPr>
              <a:t>ble</a:t>
            </a:r>
            <a:r>
              <a:rPr sz="3600" b="1" spc="4" baseline="1137" dirty="0" smtClean="0">
                <a:latin typeface="Calibri"/>
                <a:cs typeface="Calibri"/>
              </a:rPr>
              <a:t>m</a:t>
            </a:r>
            <a:r>
              <a:rPr sz="3600" b="1" spc="-19" baseline="1137" dirty="0" smtClean="0">
                <a:latin typeface="Calibri"/>
                <a:cs typeface="Calibri"/>
              </a:rPr>
              <a:t>a</a:t>
            </a:r>
            <a:r>
              <a:rPr sz="3600" b="1" spc="0" baseline="1137" dirty="0" smtClean="0">
                <a:latin typeface="Calibri"/>
                <a:cs typeface="Calibri"/>
              </a:rPr>
              <a:t>tiche.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24757" y="3454654"/>
            <a:ext cx="12407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chi</a:t>
            </a:r>
            <a:r>
              <a:rPr sz="3600" b="1" spc="4" baseline="3413" dirty="0" smtClean="0"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latin typeface="Calibri"/>
                <a:cs typeface="Calibri"/>
              </a:rPr>
              <a:t>m</a:t>
            </a:r>
            <a:r>
              <a:rPr sz="3600" b="1" spc="-9" baseline="3413" dirty="0" smtClean="0">
                <a:latin typeface="Calibri"/>
                <a:cs typeface="Calibri"/>
              </a:rPr>
              <a:t>a</a:t>
            </a:r>
            <a:r>
              <a:rPr sz="3600" b="1" spc="-29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63159" y="3454654"/>
            <a:ext cx="3095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70703" y="3454654"/>
            <a:ext cx="7845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9" baseline="3413" dirty="0" smtClean="0">
                <a:latin typeface="Calibri"/>
                <a:cs typeface="Calibri"/>
              </a:rPr>
              <a:t>c</a:t>
            </a:r>
            <a:r>
              <a:rPr sz="3600" b="1" spc="0" baseline="3413" dirty="0" smtClean="0">
                <a:latin typeface="Calibri"/>
                <a:cs typeface="Calibri"/>
              </a:rPr>
              <a:t>au</a:t>
            </a:r>
            <a:r>
              <a:rPr sz="3600" b="1" spc="4" baseline="3413" dirty="0" smtClean="0">
                <a:latin typeface="Calibri"/>
                <a:cs typeface="Calibri"/>
              </a:rPr>
              <a:t>s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51905" y="3454654"/>
            <a:ext cx="6607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alt</a:t>
            </a:r>
            <a:r>
              <a:rPr sz="3600" b="1" spc="-25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428599" y="1714500"/>
            <a:ext cx="3429025" cy="928624"/>
          </a:xfrm>
          <a:custGeom>
            <a:avLst/>
            <a:gdLst/>
            <a:ahLst/>
            <a:cxnLst/>
            <a:rect l="l" t="t" r="r" b="b"/>
            <a:pathLst>
              <a:path w="3429025" h="928624">
                <a:moveTo>
                  <a:pt x="0" y="154812"/>
                </a:moveTo>
                <a:lnTo>
                  <a:pt x="37" y="777363"/>
                </a:lnTo>
                <a:lnTo>
                  <a:pt x="6958" y="819951"/>
                </a:lnTo>
                <a:lnTo>
                  <a:pt x="24671" y="857777"/>
                </a:lnTo>
                <a:lnTo>
                  <a:pt x="51495" y="889164"/>
                </a:lnTo>
                <a:lnTo>
                  <a:pt x="85750" y="912433"/>
                </a:lnTo>
                <a:lnTo>
                  <a:pt x="125754" y="925909"/>
                </a:lnTo>
                <a:lnTo>
                  <a:pt x="154787" y="928624"/>
                </a:lnTo>
                <a:lnTo>
                  <a:pt x="3277658" y="928586"/>
                </a:lnTo>
                <a:lnTo>
                  <a:pt x="3320253" y="921668"/>
                </a:lnTo>
                <a:lnTo>
                  <a:pt x="3358100" y="903969"/>
                </a:lnTo>
                <a:lnTo>
                  <a:pt x="3389514" y="877167"/>
                </a:lnTo>
                <a:lnTo>
                  <a:pt x="3412811" y="842937"/>
                </a:lnTo>
                <a:lnTo>
                  <a:pt x="3426306" y="802958"/>
                </a:lnTo>
                <a:lnTo>
                  <a:pt x="3429025" y="773938"/>
                </a:lnTo>
                <a:lnTo>
                  <a:pt x="3428985" y="151263"/>
                </a:lnTo>
                <a:lnTo>
                  <a:pt x="3422033" y="108694"/>
                </a:lnTo>
                <a:lnTo>
                  <a:pt x="3404299" y="70872"/>
                </a:lnTo>
                <a:lnTo>
                  <a:pt x="3377464" y="39480"/>
                </a:lnTo>
                <a:lnTo>
                  <a:pt x="3343212" y="16200"/>
                </a:lnTo>
                <a:lnTo>
                  <a:pt x="3303225" y="2716"/>
                </a:lnTo>
                <a:lnTo>
                  <a:pt x="3274212" y="0"/>
                </a:lnTo>
                <a:lnTo>
                  <a:pt x="151257" y="39"/>
                </a:lnTo>
                <a:lnTo>
                  <a:pt x="108677" y="6986"/>
                </a:lnTo>
                <a:lnTo>
                  <a:pt x="70853" y="24719"/>
                </a:lnTo>
                <a:lnTo>
                  <a:pt x="39466" y="51553"/>
                </a:lnTo>
                <a:lnTo>
                  <a:pt x="16193" y="85807"/>
                </a:lnTo>
                <a:lnTo>
                  <a:pt x="2715" y="125797"/>
                </a:lnTo>
                <a:lnTo>
                  <a:pt x="0" y="1548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8599" y="1714500"/>
            <a:ext cx="3429025" cy="928624"/>
          </a:xfrm>
          <a:custGeom>
            <a:avLst/>
            <a:gdLst/>
            <a:ahLst/>
            <a:cxnLst/>
            <a:rect l="l" t="t" r="r" b="b"/>
            <a:pathLst>
              <a:path w="3429025" h="928624">
                <a:moveTo>
                  <a:pt x="0" y="154812"/>
                </a:moveTo>
                <a:lnTo>
                  <a:pt x="689" y="140111"/>
                </a:lnTo>
                <a:lnTo>
                  <a:pt x="2715" y="125797"/>
                </a:lnTo>
                <a:lnTo>
                  <a:pt x="6016" y="111934"/>
                </a:lnTo>
                <a:lnTo>
                  <a:pt x="10529" y="98583"/>
                </a:lnTo>
                <a:lnTo>
                  <a:pt x="16193" y="85807"/>
                </a:lnTo>
                <a:lnTo>
                  <a:pt x="22945" y="73669"/>
                </a:lnTo>
                <a:lnTo>
                  <a:pt x="30724" y="62230"/>
                </a:lnTo>
                <a:lnTo>
                  <a:pt x="39466" y="51553"/>
                </a:lnTo>
                <a:lnTo>
                  <a:pt x="49110" y="41701"/>
                </a:lnTo>
                <a:lnTo>
                  <a:pt x="59593" y="32735"/>
                </a:lnTo>
                <a:lnTo>
                  <a:pt x="70853" y="24719"/>
                </a:lnTo>
                <a:lnTo>
                  <a:pt x="82829" y="17714"/>
                </a:lnTo>
                <a:lnTo>
                  <a:pt x="95457" y="11782"/>
                </a:lnTo>
                <a:lnTo>
                  <a:pt x="108677" y="6986"/>
                </a:lnTo>
                <a:lnTo>
                  <a:pt x="122425" y="3389"/>
                </a:lnTo>
                <a:lnTo>
                  <a:pt x="136639" y="1053"/>
                </a:lnTo>
                <a:lnTo>
                  <a:pt x="151257" y="39"/>
                </a:lnTo>
                <a:lnTo>
                  <a:pt x="154787" y="0"/>
                </a:lnTo>
                <a:lnTo>
                  <a:pt x="3274212" y="0"/>
                </a:lnTo>
                <a:lnTo>
                  <a:pt x="3288912" y="689"/>
                </a:lnTo>
                <a:lnTo>
                  <a:pt x="3303225" y="2716"/>
                </a:lnTo>
                <a:lnTo>
                  <a:pt x="3317087" y="6019"/>
                </a:lnTo>
                <a:lnTo>
                  <a:pt x="3330437" y="10534"/>
                </a:lnTo>
                <a:lnTo>
                  <a:pt x="3343212" y="16200"/>
                </a:lnTo>
                <a:lnTo>
                  <a:pt x="3355350" y="22955"/>
                </a:lnTo>
                <a:lnTo>
                  <a:pt x="3366788" y="30736"/>
                </a:lnTo>
                <a:lnTo>
                  <a:pt x="3377464" y="39480"/>
                </a:lnTo>
                <a:lnTo>
                  <a:pt x="3387316" y="49126"/>
                </a:lnTo>
                <a:lnTo>
                  <a:pt x="3396282" y="59610"/>
                </a:lnTo>
                <a:lnTo>
                  <a:pt x="3404299" y="70872"/>
                </a:lnTo>
                <a:lnTo>
                  <a:pt x="3411305" y="82848"/>
                </a:lnTo>
                <a:lnTo>
                  <a:pt x="3417237" y="95476"/>
                </a:lnTo>
                <a:lnTo>
                  <a:pt x="3422033" y="108694"/>
                </a:lnTo>
                <a:lnTo>
                  <a:pt x="3425632" y="122439"/>
                </a:lnTo>
                <a:lnTo>
                  <a:pt x="3427970" y="136650"/>
                </a:lnTo>
                <a:lnTo>
                  <a:pt x="3428985" y="151263"/>
                </a:lnTo>
                <a:lnTo>
                  <a:pt x="3429025" y="154812"/>
                </a:lnTo>
                <a:lnTo>
                  <a:pt x="3429025" y="773938"/>
                </a:lnTo>
                <a:lnTo>
                  <a:pt x="3428335" y="788643"/>
                </a:lnTo>
                <a:lnTo>
                  <a:pt x="3426306" y="802958"/>
                </a:lnTo>
                <a:lnTo>
                  <a:pt x="3423001" y="816820"/>
                </a:lnTo>
                <a:lnTo>
                  <a:pt x="3418482" y="830167"/>
                </a:lnTo>
                <a:lnTo>
                  <a:pt x="3412811" y="842937"/>
                </a:lnTo>
                <a:lnTo>
                  <a:pt x="3406051" y="855069"/>
                </a:lnTo>
                <a:lnTo>
                  <a:pt x="3398265" y="866500"/>
                </a:lnTo>
                <a:lnTo>
                  <a:pt x="3389514" y="877167"/>
                </a:lnTo>
                <a:lnTo>
                  <a:pt x="3379862" y="887009"/>
                </a:lnTo>
                <a:lnTo>
                  <a:pt x="3369369" y="895964"/>
                </a:lnTo>
                <a:lnTo>
                  <a:pt x="3358100" y="903969"/>
                </a:lnTo>
                <a:lnTo>
                  <a:pt x="3346116" y="910963"/>
                </a:lnTo>
                <a:lnTo>
                  <a:pt x="3333480" y="916883"/>
                </a:lnTo>
                <a:lnTo>
                  <a:pt x="3320253" y="921668"/>
                </a:lnTo>
                <a:lnTo>
                  <a:pt x="3306499" y="925254"/>
                </a:lnTo>
                <a:lnTo>
                  <a:pt x="3292280" y="927581"/>
                </a:lnTo>
                <a:lnTo>
                  <a:pt x="3277658" y="928586"/>
                </a:lnTo>
                <a:lnTo>
                  <a:pt x="3274212" y="928624"/>
                </a:lnTo>
                <a:lnTo>
                  <a:pt x="154787" y="928624"/>
                </a:lnTo>
                <a:lnTo>
                  <a:pt x="140076" y="927934"/>
                </a:lnTo>
                <a:lnTo>
                  <a:pt x="125754" y="925909"/>
                </a:lnTo>
                <a:lnTo>
                  <a:pt x="111884" y="922609"/>
                </a:lnTo>
                <a:lnTo>
                  <a:pt x="98529" y="918096"/>
                </a:lnTo>
                <a:lnTo>
                  <a:pt x="85750" y="912433"/>
                </a:lnTo>
                <a:lnTo>
                  <a:pt x="73610" y="905682"/>
                </a:lnTo>
                <a:lnTo>
                  <a:pt x="62171" y="897905"/>
                </a:lnTo>
                <a:lnTo>
                  <a:pt x="51495" y="889164"/>
                </a:lnTo>
                <a:lnTo>
                  <a:pt x="41645" y="879521"/>
                </a:lnTo>
                <a:lnTo>
                  <a:pt x="32683" y="869038"/>
                </a:lnTo>
                <a:lnTo>
                  <a:pt x="24671" y="857777"/>
                </a:lnTo>
                <a:lnTo>
                  <a:pt x="17671" y="845801"/>
                </a:lnTo>
                <a:lnTo>
                  <a:pt x="11746" y="833172"/>
                </a:lnTo>
                <a:lnTo>
                  <a:pt x="6958" y="819951"/>
                </a:lnTo>
                <a:lnTo>
                  <a:pt x="3369" y="806202"/>
                </a:lnTo>
                <a:lnTo>
                  <a:pt x="1041" y="791985"/>
                </a:lnTo>
                <a:lnTo>
                  <a:pt x="37" y="777363"/>
                </a:lnTo>
                <a:lnTo>
                  <a:pt x="0" y="773938"/>
                </a:lnTo>
                <a:lnTo>
                  <a:pt x="0" y="15481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643501" y="1714500"/>
            <a:ext cx="3429000" cy="928624"/>
          </a:xfrm>
          <a:custGeom>
            <a:avLst/>
            <a:gdLst/>
            <a:ahLst/>
            <a:cxnLst/>
            <a:rect l="l" t="t" r="r" b="b"/>
            <a:pathLst>
              <a:path w="3429000" h="928624">
                <a:moveTo>
                  <a:pt x="0" y="154812"/>
                </a:moveTo>
                <a:lnTo>
                  <a:pt x="35" y="777280"/>
                </a:lnTo>
                <a:lnTo>
                  <a:pt x="6931" y="819889"/>
                </a:lnTo>
                <a:lnTo>
                  <a:pt x="24620" y="857735"/>
                </a:lnTo>
                <a:lnTo>
                  <a:pt x="51422" y="889139"/>
                </a:lnTo>
                <a:lnTo>
                  <a:pt x="85660" y="912423"/>
                </a:lnTo>
                <a:lnTo>
                  <a:pt x="125654" y="925907"/>
                </a:lnTo>
                <a:lnTo>
                  <a:pt x="154686" y="928624"/>
                </a:lnTo>
                <a:lnTo>
                  <a:pt x="3277633" y="928586"/>
                </a:lnTo>
                <a:lnTo>
                  <a:pt x="3320228" y="921668"/>
                </a:lnTo>
                <a:lnTo>
                  <a:pt x="3358075" y="903969"/>
                </a:lnTo>
                <a:lnTo>
                  <a:pt x="3389489" y="877167"/>
                </a:lnTo>
                <a:lnTo>
                  <a:pt x="3412786" y="842937"/>
                </a:lnTo>
                <a:lnTo>
                  <a:pt x="3426281" y="802958"/>
                </a:lnTo>
                <a:lnTo>
                  <a:pt x="3429000" y="773938"/>
                </a:lnTo>
                <a:lnTo>
                  <a:pt x="3428960" y="151263"/>
                </a:lnTo>
                <a:lnTo>
                  <a:pt x="3422008" y="108694"/>
                </a:lnTo>
                <a:lnTo>
                  <a:pt x="3404273" y="70872"/>
                </a:lnTo>
                <a:lnTo>
                  <a:pt x="3377439" y="39480"/>
                </a:lnTo>
                <a:lnTo>
                  <a:pt x="3343187" y="16200"/>
                </a:lnTo>
                <a:lnTo>
                  <a:pt x="3303200" y="2716"/>
                </a:lnTo>
                <a:lnTo>
                  <a:pt x="3274187" y="0"/>
                </a:lnTo>
                <a:lnTo>
                  <a:pt x="151239" y="37"/>
                </a:lnTo>
                <a:lnTo>
                  <a:pt x="108656" y="6967"/>
                </a:lnTo>
                <a:lnTo>
                  <a:pt x="70835" y="24692"/>
                </a:lnTo>
                <a:lnTo>
                  <a:pt x="39453" y="51526"/>
                </a:lnTo>
                <a:lnTo>
                  <a:pt x="16187" y="85787"/>
                </a:lnTo>
                <a:lnTo>
                  <a:pt x="2714" y="125788"/>
                </a:lnTo>
                <a:lnTo>
                  <a:pt x="0" y="154812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643501" y="1714500"/>
            <a:ext cx="3429000" cy="928624"/>
          </a:xfrm>
          <a:custGeom>
            <a:avLst/>
            <a:gdLst/>
            <a:ahLst/>
            <a:cxnLst/>
            <a:rect l="l" t="t" r="r" b="b"/>
            <a:pathLst>
              <a:path w="3429000" h="928624">
                <a:moveTo>
                  <a:pt x="0" y="154812"/>
                </a:moveTo>
                <a:lnTo>
                  <a:pt x="688" y="140106"/>
                </a:lnTo>
                <a:lnTo>
                  <a:pt x="2714" y="125788"/>
                </a:lnTo>
                <a:lnTo>
                  <a:pt x="6013" y="111920"/>
                </a:lnTo>
                <a:lnTo>
                  <a:pt x="10525" y="98566"/>
                </a:lnTo>
                <a:lnTo>
                  <a:pt x="16187" y="85787"/>
                </a:lnTo>
                <a:lnTo>
                  <a:pt x="22937" y="73646"/>
                </a:lnTo>
                <a:lnTo>
                  <a:pt x="30714" y="62205"/>
                </a:lnTo>
                <a:lnTo>
                  <a:pt x="39453" y="51526"/>
                </a:lnTo>
                <a:lnTo>
                  <a:pt x="49095" y="41673"/>
                </a:lnTo>
                <a:lnTo>
                  <a:pt x="59576" y="32708"/>
                </a:lnTo>
                <a:lnTo>
                  <a:pt x="70835" y="24692"/>
                </a:lnTo>
                <a:lnTo>
                  <a:pt x="82809" y="17688"/>
                </a:lnTo>
                <a:lnTo>
                  <a:pt x="95437" y="11759"/>
                </a:lnTo>
                <a:lnTo>
                  <a:pt x="108656" y="6967"/>
                </a:lnTo>
                <a:lnTo>
                  <a:pt x="122404" y="3374"/>
                </a:lnTo>
                <a:lnTo>
                  <a:pt x="136619" y="1044"/>
                </a:lnTo>
                <a:lnTo>
                  <a:pt x="151239" y="37"/>
                </a:lnTo>
                <a:lnTo>
                  <a:pt x="154686" y="0"/>
                </a:lnTo>
                <a:lnTo>
                  <a:pt x="3274187" y="0"/>
                </a:lnTo>
                <a:lnTo>
                  <a:pt x="3288887" y="689"/>
                </a:lnTo>
                <a:lnTo>
                  <a:pt x="3303200" y="2716"/>
                </a:lnTo>
                <a:lnTo>
                  <a:pt x="3317062" y="6019"/>
                </a:lnTo>
                <a:lnTo>
                  <a:pt x="3330412" y="10534"/>
                </a:lnTo>
                <a:lnTo>
                  <a:pt x="3343187" y="16200"/>
                </a:lnTo>
                <a:lnTo>
                  <a:pt x="3355324" y="22955"/>
                </a:lnTo>
                <a:lnTo>
                  <a:pt x="3366763" y="30736"/>
                </a:lnTo>
                <a:lnTo>
                  <a:pt x="3377439" y="39480"/>
                </a:lnTo>
                <a:lnTo>
                  <a:pt x="3387291" y="49126"/>
                </a:lnTo>
                <a:lnTo>
                  <a:pt x="3396257" y="59610"/>
                </a:lnTo>
                <a:lnTo>
                  <a:pt x="3404273" y="70872"/>
                </a:lnTo>
                <a:lnTo>
                  <a:pt x="3411279" y="82848"/>
                </a:lnTo>
                <a:lnTo>
                  <a:pt x="3417211" y="95476"/>
                </a:lnTo>
                <a:lnTo>
                  <a:pt x="3422008" y="108694"/>
                </a:lnTo>
                <a:lnTo>
                  <a:pt x="3425606" y="122439"/>
                </a:lnTo>
                <a:lnTo>
                  <a:pt x="3427944" y="136650"/>
                </a:lnTo>
                <a:lnTo>
                  <a:pt x="3428960" y="151263"/>
                </a:lnTo>
                <a:lnTo>
                  <a:pt x="3429000" y="154812"/>
                </a:lnTo>
                <a:lnTo>
                  <a:pt x="3429000" y="773938"/>
                </a:lnTo>
                <a:lnTo>
                  <a:pt x="3428309" y="788643"/>
                </a:lnTo>
                <a:lnTo>
                  <a:pt x="3426281" y="802958"/>
                </a:lnTo>
                <a:lnTo>
                  <a:pt x="3422975" y="816820"/>
                </a:lnTo>
                <a:lnTo>
                  <a:pt x="3418456" y="830167"/>
                </a:lnTo>
                <a:lnTo>
                  <a:pt x="3412786" y="842937"/>
                </a:lnTo>
                <a:lnTo>
                  <a:pt x="3406026" y="855069"/>
                </a:lnTo>
                <a:lnTo>
                  <a:pt x="3398240" y="866500"/>
                </a:lnTo>
                <a:lnTo>
                  <a:pt x="3389489" y="877167"/>
                </a:lnTo>
                <a:lnTo>
                  <a:pt x="3379836" y="887009"/>
                </a:lnTo>
                <a:lnTo>
                  <a:pt x="3369344" y="895964"/>
                </a:lnTo>
                <a:lnTo>
                  <a:pt x="3358075" y="903969"/>
                </a:lnTo>
                <a:lnTo>
                  <a:pt x="3346091" y="910963"/>
                </a:lnTo>
                <a:lnTo>
                  <a:pt x="3333454" y="916883"/>
                </a:lnTo>
                <a:lnTo>
                  <a:pt x="3320228" y="921668"/>
                </a:lnTo>
                <a:lnTo>
                  <a:pt x="3306474" y="925254"/>
                </a:lnTo>
                <a:lnTo>
                  <a:pt x="3292255" y="927581"/>
                </a:lnTo>
                <a:lnTo>
                  <a:pt x="3277633" y="928586"/>
                </a:lnTo>
                <a:lnTo>
                  <a:pt x="3274187" y="928624"/>
                </a:lnTo>
                <a:lnTo>
                  <a:pt x="154686" y="928624"/>
                </a:lnTo>
                <a:lnTo>
                  <a:pt x="139974" y="927934"/>
                </a:lnTo>
                <a:lnTo>
                  <a:pt x="125654" y="925907"/>
                </a:lnTo>
                <a:lnTo>
                  <a:pt x="111787" y="922605"/>
                </a:lnTo>
                <a:lnTo>
                  <a:pt x="98435" y="918089"/>
                </a:lnTo>
                <a:lnTo>
                  <a:pt x="85660" y="912423"/>
                </a:lnTo>
                <a:lnTo>
                  <a:pt x="73525" y="905668"/>
                </a:lnTo>
                <a:lnTo>
                  <a:pt x="62092" y="897886"/>
                </a:lnTo>
                <a:lnTo>
                  <a:pt x="51422" y="889139"/>
                </a:lnTo>
                <a:lnTo>
                  <a:pt x="41579" y="879491"/>
                </a:lnTo>
                <a:lnTo>
                  <a:pt x="32624" y="869002"/>
                </a:lnTo>
                <a:lnTo>
                  <a:pt x="24620" y="857735"/>
                </a:lnTo>
                <a:lnTo>
                  <a:pt x="17628" y="845753"/>
                </a:lnTo>
                <a:lnTo>
                  <a:pt x="11711" y="833117"/>
                </a:lnTo>
                <a:lnTo>
                  <a:pt x="6931" y="819889"/>
                </a:lnTo>
                <a:lnTo>
                  <a:pt x="3350" y="806133"/>
                </a:lnTo>
                <a:lnTo>
                  <a:pt x="1031" y="791909"/>
                </a:lnTo>
                <a:lnTo>
                  <a:pt x="35" y="777280"/>
                </a:lnTo>
                <a:lnTo>
                  <a:pt x="0" y="773938"/>
                </a:lnTo>
                <a:lnTo>
                  <a:pt x="0" y="154812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28599" y="3143250"/>
            <a:ext cx="3214649" cy="1071626"/>
          </a:xfrm>
          <a:custGeom>
            <a:avLst/>
            <a:gdLst/>
            <a:ahLst/>
            <a:cxnLst/>
            <a:rect l="l" t="t" r="r" b="b"/>
            <a:pathLst>
              <a:path w="3214649" h="1071626">
                <a:moveTo>
                  <a:pt x="0" y="178562"/>
                </a:moveTo>
                <a:lnTo>
                  <a:pt x="0" y="892937"/>
                </a:lnTo>
                <a:lnTo>
                  <a:pt x="477" y="906108"/>
                </a:lnTo>
                <a:lnTo>
                  <a:pt x="8727" y="948266"/>
                </a:lnTo>
                <a:lnTo>
                  <a:pt x="26251" y="986238"/>
                </a:lnTo>
                <a:lnTo>
                  <a:pt x="51789" y="1018763"/>
                </a:lnTo>
                <a:lnTo>
                  <a:pt x="84079" y="1044577"/>
                </a:lnTo>
                <a:lnTo>
                  <a:pt x="121861" y="1062419"/>
                </a:lnTo>
                <a:lnTo>
                  <a:pt x="163873" y="1071027"/>
                </a:lnTo>
                <a:lnTo>
                  <a:pt x="178600" y="1071626"/>
                </a:lnTo>
                <a:lnTo>
                  <a:pt x="3036087" y="1071626"/>
                </a:lnTo>
                <a:lnTo>
                  <a:pt x="3077734" y="1066744"/>
                </a:lnTo>
                <a:lnTo>
                  <a:pt x="3117229" y="1052166"/>
                </a:lnTo>
                <a:lnTo>
                  <a:pt x="3151689" y="1029147"/>
                </a:lnTo>
                <a:lnTo>
                  <a:pt x="3179858" y="998950"/>
                </a:lnTo>
                <a:lnTo>
                  <a:pt x="3200476" y="962838"/>
                </a:lnTo>
                <a:lnTo>
                  <a:pt x="3212288" y="922074"/>
                </a:lnTo>
                <a:lnTo>
                  <a:pt x="3214649" y="892937"/>
                </a:lnTo>
                <a:lnTo>
                  <a:pt x="3214649" y="178562"/>
                </a:lnTo>
                <a:lnTo>
                  <a:pt x="3209794" y="137039"/>
                </a:lnTo>
                <a:lnTo>
                  <a:pt x="3195247" y="97537"/>
                </a:lnTo>
                <a:lnTo>
                  <a:pt x="3172259" y="63052"/>
                </a:lnTo>
                <a:lnTo>
                  <a:pt x="3142087" y="34851"/>
                </a:lnTo>
                <a:lnTo>
                  <a:pt x="3105992" y="14200"/>
                </a:lnTo>
                <a:lnTo>
                  <a:pt x="3065231" y="2365"/>
                </a:lnTo>
                <a:lnTo>
                  <a:pt x="3036087" y="0"/>
                </a:lnTo>
                <a:lnTo>
                  <a:pt x="178600" y="0"/>
                </a:lnTo>
                <a:lnTo>
                  <a:pt x="137021" y="4867"/>
                </a:lnTo>
                <a:lnTo>
                  <a:pt x="97510" y="19434"/>
                </a:lnTo>
                <a:lnTo>
                  <a:pt x="63026" y="42442"/>
                </a:lnTo>
                <a:lnTo>
                  <a:pt x="34832" y="72625"/>
                </a:lnTo>
                <a:lnTo>
                  <a:pt x="14190" y="108717"/>
                </a:lnTo>
                <a:lnTo>
                  <a:pt x="2364" y="149452"/>
                </a:lnTo>
                <a:lnTo>
                  <a:pt x="0" y="17856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8599" y="3143250"/>
            <a:ext cx="3214649" cy="1071626"/>
          </a:xfrm>
          <a:custGeom>
            <a:avLst/>
            <a:gdLst/>
            <a:ahLst/>
            <a:cxnLst/>
            <a:rect l="l" t="t" r="r" b="b"/>
            <a:pathLst>
              <a:path w="3214649" h="1071626">
                <a:moveTo>
                  <a:pt x="0" y="178562"/>
                </a:moveTo>
                <a:lnTo>
                  <a:pt x="598" y="163842"/>
                </a:lnTo>
                <a:lnTo>
                  <a:pt x="2364" y="149452"/>
                </a:lnTo>
                <a:lnTo>
                  <a:pt x="5248" y="135436"/>
                </a:lnTo>
                <a:lnTo>
                  <a:pt x="9206" y="121842"/>
                </a:lnTo>
                <a:lnTo>
                  <a:pt x="14190" y="108717"/>
                </a:lnTo>
                <a:lnTo>
                  <a:pt x="20154" y="96108"/>
                </a:lnTo>
                <a:lnTo>
                  <a:pt x="27050" y="84062"/>
                </a:lnTo>
                <a:lnTo>
                  <a:pt x="34832" y="72625"/>
                </a:lnTo>
                <a:lnTo>
                  <a:pt x="43453" y="61845"/>
                </a:lnTo>
                <a:lnTo>
                  <a:pt x="52866" y="51769"/>
                </a:lnTo>
                <a:lnTo>
                  <a:pt x="63026" y="42442"/>
                </a:lnTo>
                <a:lnTo>
                  <a:pt x="73884" y="33913"/>
                </a:lnTo>
                <a:lnTo>
                  <a:pt x="85394" y="26228"/>
                </a:lnTo>
                <a:lnTo>
                  <a:pt x="97510" y="19434"/>
                </a:lnTo>
                <a:lnTo>
                  <a:pt x="110184" y="13578"/>
                </a:lnTo>
                <a:lnTo>
                  <a:pt x="123370" y="8707"/>
                </a:lnTo>
                <a:lnTo>
                  <a:pt x="137021" y="4867"/>
                </a:lnTo>
                <a:lnTo>
                  <a:pt x="151091" y="2106"/>
                </a:lnTo>
                <a:lnTo>
                  <a:pt x="165532" y="471"/>
                </a:lnTo>
                <a:lnTo>
                  <a:pt x="178600" y="0"/>
                </a:lnTo>
                <a:lnTo>
                  <a:pt x="3036087" y="0"/>
                </a:lnTo>
                <a:lnTo>
                  <a:pt x="3050825" y="599"/>
                </a:lnTo>
                <a:lnTo>
                  <a:pt x="3065231" y="2365"/>
                </a:lnTo>
                <a:lnTo>
                  <a:pt x="3079258" y="5252"/>
                </a:lnTo>
                <a:lnTo>
                  <a:pt x="3092861" y="9213"/>
                </a:lnTo>
                <a:lnTo>
                  <a:pt x="3105992" y="14200"/>
                </a:lnTo>
                <a:lnTo>
                  <a:pt x="3118604" y="20166"/>
                </a:lnTo>
                <a:lnTo>
                  <a:pt x="3130651" y="27066"/>
                </a:lnTo>
                <a:lnTo>
                  <a:pt x="3142087" y="34851"/>
                </a:lnTo>
                <a:lnTo>
                  <a:pt x="3152865" y="43475"/>
                </a:lnTo>
                <a:lnTo>
                  <a:pt x="3162937" y="52891"/>
                </a:lnTo>
                <a:lnTo>
                  <a:pt x="3172259" y="63052"/>
                </a:lnTo>
                <a:lnTo>
                  <a:pt x="3180782" y="73912"/>
                </a:lnTo>
                <a:lnTo>
                  <a:pt x="3188460" y="85422"/>
                </a:lnTo>
                <a:lnTo>
                  <a:pt x="3195247" y="97537"/>
                </a:lnTo>
                <a:lnTo>
                  <a:pt x="3201096" y="110210"/>
                </a:lnTo>
                <a:lnTo>
                  <a:pt x="3205961" y="123392"/>
                </a:lnTo>
                <a:lnTo>
                  <a:pt x="3209794" y="137039"/>
                </a:lnTo>
                <a:lnTo>
                  <a:pt x="3212550" y="151102"/>
                </a:lnTo>
                <a:lnTo>
                  <a:pt x="3214181" y="165535"/>
                </a:lnTo>
                <a:lnTo>
                  <a:pt x="3214649" y="178562"/>
                </a:lnTo>
                <a:lnTo>
                  <a:pt x="3214649" y="892937"/>
                </a:lnTo>
                <a:lnTo>
                  <a:pt x="3214051" y="907670"/>
                </a:lnTo>
                <a:lnTo>
                  <a:pt x="3212288" y="922074"/>
                </a:lnTo>
                <a:lnTo>
                  <a:pt x="3209407" y="936101"/>
                </a:lnTo>
                <a:lnTo>
                  <a:pt x="3205454" y="949705"/>
                </a:lnTo>
                <a:lnTo>
                  <a:pt x="3200476" y="962838"/>
                </a:lnTo>
                <a:lnTo>
                  <a:pt x="3194520" y="975455"/>
                </a:lnTo>
                <a:lnTo>
                  <a:pt x="3187631" y="987508"/>
                </a:lnTo>
                <a:lnTo>
                  <a:pt x="3179858" y="998950"/>
                </a:lnTo>
                <a:lnTo>
                  <a:pt x="3171245" y="1009735"/>
                </a:lnTo>
                <a:lnTo>
                  <a:pt x="3161840" y="1019817"/>
                </a:lnTo>
                <a:lnTo>
                  <a:pt x="3151689" y="1029147"/>
                </a:lnTo>
                <a:lnTo>
                  <a:pt x="3140839" y="1037680"/>
                </a:lnTo>
                <a:lnTo>
                  <a:pt x="3129337" y="1045368"/>
                </a:lnTo>
                <a:lnTo>
                  <a:pt x="3117229" y="1052166"/>
                </a:lnTo>
                <a:lnTo>
                  <a:pt x="3104561" y="1058025"/>
                </a:lnTo>
                <a:lnTo>
                  <a:pt x="3091381" y="1062900"/>
                </a:lnTo>
                <a:lnTo>
                  <a:pt x="3077734" y="1066744"/>
                </a:lnTo>
                <a:lnTo>
                  <a:pt x="3063667" y="1069509"/>
                </a:lnTo>
                <a:lnTo>
                  <a:pt x="3049228" y="1071149"/>
                </a:lnTo>
                <a:lnTo>
                  <a:pt x="3036087" y="1071626"/>
                </a:lnTo>
                <a:lnTo>
                  <a:pt x="178600" y="1071626"/>
                </a:lnTo>
                <a:lnTo>
                  <a:pt x="163873" y="1071027"/>
                </a:lnTo>
                <a:lnTo>
                  <a:pt x="149477" y="1069262"/>
                </a:lnTo>
                <a:lnTo>
                  <a:pt x="135457" y="1066377"/>
                </a:lnTo>
                <a:lnTo>
                  <a:pt x="121861" y="1062419"/>
                </a:lnTo>
                <a:lnTo>
                  <a:pt x="108735" y="1057436"/>
                </a:lnTo>
                <a:lnTo>
                  <a:pt x="96125" y="1051473"/>
                </a:lnTo>
                <a:lnTo>
                  <a:pt x="84079" y="1044577"/>
                </a:lnTo>
                <a:lnTo>
                  <a:pt x="72643" y="1036796"/>
                </a:lnTo>
                <a:lnTo>
                  <a:pt x="61864" y="1028176"/>
                </a:lnTo>
                <a:lnTo>
                  <a:pt x="51789" y="1018763"/>
                </a:lnTo>
                <a:lnTo>
                  <a:pt x="42464" y="1008605"/>
                </a:lnTo>
                <a:lnTo>
                  <a:pt x="33936" y="997747"/>
                </a:lnTo>
                <a:lnTo>
                  <a:pt x="26251" y="986238"/>
                </a:lnTo>
                <a:lnTo>
                  <a:pt x="19457" y="974124"/>
                </a:lnTo>
                <a:lnTo>
                  <a:pt x="13600" y="961451"/>
                </a:lnTo>
                <a:lnTo>
                  <a:pt x="8727" y="948266"/>
                </a:lnTo>
                <a:lnTo>
                  <a:pt x="4884" y="934616"/>
                </a:lnTo>
                <a:lnTo>
                  <a:pt x="2119" y="920548"/>
                </a:lnTo>
                <a:lnTo>
                  <a:pt x="477" y="906108"/>
                </a:lnTo>
                <a:lnTo>
                  <a:pt x="0" y="892937"/>
                </a:lnTo>
                <a:lnTo>
                  <a:pt x="0" y="178562"/>
                </a:lnTo>
                <a:close/>
              </a:path>
            </a:pathLst>
          </a:custGeom>
          <a:ln w="25399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14500" y="2785999"/>
            <a:ext cx="642874" cy="285750"/>
          </a:xfrm>
          <a:custGeom>
            <a:avLst/>
            <a:gdLst/>
            <a:ahLst/>
            <a:cxnLst/>
            <a:rect l="l" t="t" r="r" b="b"/>
            <a:pathLst>
              <a:path w="642874" h="285750">
                <a:moveTo>
                  <a:pt x="321437" y="285750"/>
                </a:moveTo>
                <a:lnTo>
                  <a:pt x="642874" y="142875"/>
                </a:lnTo>
                <a:lnTo>
                  <a:pt x="482219" y="142875"/>
                </a:lnTo>
                <a:lnTo>
                  <a:pt x="482219" y="0"/>
                </a:lnTo>
                <a:lnTo>
                  <a:pt x="160655" y="0"/>
                </a:lnTo>
                <a:lnTo>
                  <a:pt x="160655" y="142875"/>
                </a:lnTo>
                <a:lnTo>
                  <a:pt x="0" y="142875"/>
                </a:lnTo>
                <a:lnTo>
                  <a:pt x="321437" y="28575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14500" y="2785999"/>
            <a:ext cx="642874" cy="285750"/>
          </a:xfrm>
          <a:custGeom>
            <a:avLst/>
            <a:gdLst/>
            <a:ahLst/>
            <a:cxnLst/>
            <a:rect l="l" t="t" r="r" b="b"/>
            <a:pathLst>
              <a:path w="642874" h="285750">
                <a:moveTo>
                  <a:pt x="0" y="142875"/>
                </a:moveTo>
                <a:lnTo>
                  <a:pt x="160655" y="142875"/>
                </a:lnTo>
                <a:lnTo>
                  <a:pt x="160655" y="0"/>
                </a:lnTo>
                <a:lnTo>
                  <a:pt x="482219" y="0"/>
                </a:lnTo>
                <a:lnTo>
                  <a:pt x="482219" y="142875"/>
                </a:lnTo>
                <a:lnTo>
                  <a:pt x="642874" y="142875"/>
                </a:lnTo>
                <a:lnTo>
                  <a:pt x="321437" y="285750"/>
                </a:lnTo>
                <a:lnTo>
                  <a:pt x="0" y="1428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714875" y="3143250"/>
            <a:ext cx="3214751" cy="1071626"/>
          </a:xfrm>
          <a:custGeom>
            <a:avLst/>
            <a:gdLst/>
            <a:ahLst/>
            <a:cxnLst/>
            <a:rect l="l" t="t" r="r" b="b"/>
            <a:pathLst>
              <a:path w="3214751" h="1071626">
                <a:moveTo>
                  <a:pt x="0" y="178562"/>
                </a:moveTo>
                <a:lnTo>
                  <a:pt x="0" y="892937"/>
                </a:lnTo>
                <a:lnTo>
                  <a:pt x="476" y="906078"/>
                </a:lnTo>
                <a:lnTo>
                  <a:pt x="8724" y="948243"/>
                </a:lnTo>
                <a:lnTo>
                  <a:pt x="26252" y="986222"/>
                </a:lnTo>
                <a:lnTo>
                  <a:pt x="51793" y="1018752"/>
                </a:lnTo>
                <a:lnTo>
                  <a:pt x="84083" y="1044572"/>
                </a:lnTo>
                <a:lnTo>
                  <a:pt x="121855" y="1062418"/>
                </a:lnTo>
                <a:lnTo>
                  <a:pt x="163846" y="1071027"/>
                </a:lnTo>
                <a:lnTo>
                  <a:pt x="178562" y="1071626"/>
                </a:lnTo>
                <a:lnTo>
                  <a:pt x="3036061" y="1071626"/>
                </a:lnTo>
                <a:lnTo>
                  <a:pt x="3077799" y="1066724"/>
                </a:lnTo>
                <a:lnTo>
                  <a:pt x="3117292" y="1052134"/>
                </a:lnTo>
                <a:lnTo>
                  <a:pt x="3151758" y="1029112"/>
                </a:lnTo>
                <a:lnTo>
                  <a:pt x="3179937" y="998919"/>
                </a:lnTo>
                <a:lnTo>
                  <a:pt x="3200568" y="962815"/>
                </a:lnTo>
                <a:lnTo>
                  <a:pt x="3212388" y="922064"/>
                </a:lnTo>
                <a:lnTo>
                  <a:pt x="3214751" y="892937"/>
                </a:lnTo>
                <a:lnTo>
                  <a:pt x="3214751" y="178562"/>
                </a:lnTo>
                <a:lnTo>
                  <a:pt x="3209869" y="136955"/>
                </a:lnTo>
                <a:lnTo>
                  <a:pt x="3195291" y="97475"/>
                </a:lnTo>
                <a:lnTo>
                  <a:pt x="3172272" y="63011"/>
                </a:lnTo>
                <a:lnTo>
                  <a:pt x="3142075" y="34828"/>
                </a:lnTo>
                <a:lnTo>
                  <a:pt x="3105963" y="14190"/>
                </a:lnTo>
                <a:lnTo>
                  <a:pt x="3065199" y="2364"/>
                </a:lnTo>
                <a:lnTo>
                  <a:pt x="3036061" y="0"/>
                </a:lnTo>
                <a:lnTo>
                  <a:pt x="178562" y="0"/>
                </a:lnTo>
                <a:lnTo>
                  <a:pt x="137039" y="4861"/>
                </a:lnTo>
                <a:lnTo>
                  <a:pt x="97537" y="19425"/>
                </a:lnTo>
                <a:lnTo>
                  <a:pt x="63052" y="42432"/>
                </a:lnTo>
                <a:lnTo>
                  <a:pt x="34851" y="72616"/>
                </a:lnTo>
                <a:lnTo>
                  <a:pt x="14200" y="108710"/>
                </a:lnTo>
                <a:lnTo>
                  <a:pt x="2365" y="149449"/>
                </a:lnTo>
                <a:lnTo>
                  <a:pt x="0" y="178562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714875" y="3143250"/>
            <a:ext cx="3214751" cy="1071626"/>
          </a:xfrm>
          <a:custGeom>
            <a:avLst/>
            <a:gdLst/>
            <a:ahLst/>
            <a:cxnLst/>
            <a:rect l="l" t="t" r="r" b="b"/>
            <a:pathLst>
              <a:path w="3214751" h="1071626">
                <a:moveTo>
                  <a:pt x="0" y="178562"/>
                </a:moveTo>
                <a:lnTo>
                  <a:pt x="599" y="163841"/>
                </a:lnTo>
                <a:lnTo>
                  <a:pt x="2365" y="149449"/>
                </a:lnTo>
                <a:lnTo>
                  <a:pt x="5252" y="135431"/>
                </a:lnTo>
                <a:lnTo>
                  <a:pt x="9213" y="121836"/>
                </a:lnTo>
                <a:lnTo>
                  <a:pt x="14200" y="108710"/>
                </a:lnTo>
                <a:lnTo>
                  <a:pt x="20166" y="96100"/>
                </a:lnTo>
                <a:lnTo>
                  <a:pt x="27066" y="84053"/>
                </a:lnTo>
                <a:lnTo>
                  <a:pt x="34851" y="72616"/>
                </a:lnTo>
                <a:lnTo>
                  <a:pt x="43475" y="61835"/>
                </a:lnTo>
                <a:lnTo>
                  <a:pt x="52891" y="51758"/>
                </a:lnTo>
                <a:lnTo>
                  <a:pt x="63052" y="42432"/>
                </a:lnTo>
                <a:lnTo>
                  <a:pt x="73912" y="33903"/>
                </a:lnTo>
                <a:lnTo>
                  <a:pt x="85422" y="26218"/>
                </a:lnTo>
                <a:lnTo>
                  <a:pt x="97537" y="19425"/>
                </a:lnTo>
                <a:lnTo>
                  <a:pt x="110210" y="13569"/>
                </a:lnTo>
                <a:lnTo>
                  <a:pt x="123392" y="8699"/>
                </a:lnTo>
                <a:lnTo>
                  <a:pt x="137039" y="4861"/>
                </a:lnTo>
                <a:lnTo>
                  <a:pt x="151102" y="2102"/>
                </a:lnTo>
                <a:lnTo>
                  <a:pt x="165535" y="468"/>
                </a:lnTo>
                <a:lnTo>
                  <a:pt x="178562" y="0"/>
                </a:lnTo>
                <a:lnTo>
                  <a:pt x="3036061" y="0"/>
                </a:lnTo>
                <a:lnTo>
                  <a:pt x="3050795" y="598"/>
                </a:lnTo>
                <a:lnTo>
                  <a:pt x="3065199" y="2364"/>
                </a:lnTo>
                <a:lnTo>
                  <a:pt x="3079226" y="5249"/>
                </a:lnTo>
                <a:lnTo>
                  <a:pt x="3092830" y="9206"/>
                </a:lnTo>
                <a:lnTo>
                  <a:pt x="3105963" y="14190"/>
                </a:lnTo>
                <a:lnTo>
                  <a:pt x="3118580" y="20153"/>
                </a:lnTo>
                <a:lnTo>
                  <a:pt x="3130633" y="27048"/>
                </a:lnTo>
                <a:lnTo>
                  <a:pt x="3142075" y="34828"/>
                </a:lnTo>
                <a:lnTo>
                  <a:pt x="3152860" y="43446"/>
                </a:lnTo>
                <a:lnTo>
                  <a:pt x="3162942" y="52856"/>
                </a:lnTo>
                <a:lnTo>
                  <a:pt x="3172272" y="63011"/>
                </a:lnTo>
                <a:lnTo>
                  <a:pt x="3180805" y="73864"/>
                </a:lnTo>
                <a:lnTo>
                  <a:pt x="3188493" y="85368"/>
                </a:lnTo>
                <a:lnTo>
                  <a:pt x="3195291" y="97475"/>
                </a:lnTo>
                <a:lnTo>
                  <a:pt x="3201150" y="110141"/>
                </a:lnTo>
                <a:lnTo>
                  <a:pt x="3206025" y="123316"/>
                </a:lnTo>
                <a:lnTo>
                  <a:pt x="3209869" y="136955"/>
                </a:lnTo>
                <a:lnTo>
                  <a:pt x="3212634" y="151011"/>
                </a:lnTo>
                <a:lnTo>
                  <a:pt x="3214274" y="165436"/>
                </a:lnTo>
                <a:lnTo>
                  <a:pt x="3214751" y="178562"/>
                </a:lnTo>
                <a:lnTo>
                  <a:pt x="3214751" y="892937"/>
                </a:lnTo>
                <a:lnTo>
                  <a:pt x="3214152" y="907665"/>
                </a:lnTo>
                <a:lnTo>
                  <a:pt x="3212388" y="922064"/>
                </a:lnTo>
                <a:lnTo>
                  <a:pt x="3209505" y="936086"/>
                </a:lnTo>
                <a:lnTo>
                  <a:pt x="3205549" y="949686"/>
                </a:lnTo>
                <a:lnTo>
                  <a:pt x="3200568" y="962815"/>
                </a:lnTo>
                <a:lnTo>
                  <a:pt x="3194608" y="975429"/>
                </a:lnTo>
                <a:lnTo>
                  <a:pt x="3187715" y="987479"/>
                </a:lnTo>
                <a:lnTo>
                  <a:pt x="3179937" y="998919"/>
                </a:lnTo>
                <a:lnTo>
                  <a:pt x="3171321" y="1009702"/>
                </a:lnTo>
                <a:lnTo>
                  <a:pt x="3161912" y="1019782"/>
                </a:lnTo>
                <a:lnTo>
                  <a:pt x="3151758" y="1029112"/>
                </a:lnTo>
                <a:lnTo>
                  <a:pt x="3140906" y="1037645"/>
                </a:lnTo>
                <a:lnTo>
                  <a:pt x="3129401" y="1045335"/>
                </a:lnTo>
                <a:lnTo>
                  <a:pt x="3117292" y="1052134"/>
                </a:lnTo>
                <a:lnTo>
                  <a:pt x="3104624" y="1057996"/>
                </a:lnTo>
                <a:lnTo>
                  <a:pt x="3091444" y="1062875"/>
                </a:lnTo>
                <a:lnTo>
                  <a:pt x="3077799" y="1066724"/>
                </a:lnTo>
                <a:lnTo>
                  <a:pt x="3063736" y="1069495"/>
                </a:lnTo>
                <a:lnTo>
                  <a:pt x="3049302" y="1071142"/>
                </a:lnTo>
                <a:lnTo>
                  <a:pt x="3036061" y="1071626"/>
                </a:lnTo>
                <a:lnTo>
                  <a:pt x="178562" y="1071626"/>
                </a:lnTo>
                <a:lnTo>
                  <a:pt x="163846" y="1071027"/>
                </a:lnTo>
                <a:lnTo>
                  <a:pt x="149459" y="1069261"/>
                </a:lnTo>
                <a:lnTo>
                  <a:pt x="135446" y="1066376"/>
                </a:lnTo>
                <a:lnTo>
                  <a:pt x="121855" y="1062418"/>
                </a:lnTo>
                <a:lnTo>
                  <a:pt x="108733" y="1057433"/>
                </a:lnTo>
                <a:lnTo>
                  <a:pt x="96127" y="1051469"/>
                </a:lnTo>
                <a:lnTo>
                  <a:pt x="84083" y="1044572"/>
                </a:lnTo>
                <a:lnTo>
                  <a:pt x="72648" y="1036789"/>
                </a:lnTo>
                <a:lnTo>
                  <a:pt x="61869" y="1028167"/>
                </a:lnTo>
                <a:lnTo>
                  <a:pt x="51793" y="1018752"/>
                </a:lnTo>
                <a:lnTo>
                  <a:pt x="42467" y="1008592"/>
                </a:lnTo>
                <a:lnTo>
                  <a:pt x="33937" y="997733"/>
                </a:lnTo>
                <a:lnTo>
                  <a:pt x="26252" y="986222"/>
                </a:lnTo>
                <a:lnTo>
                  <a:pt x="19456" y="974105"/>
                </a:lnTo>
                <a:lnTo>
                  <a:pt x="13598" y="961430"/>
                </a:lnTo>
                <a:lnTo>
                  <a:pt x="8724" y="948243"/>
                </a:lnTo>
                <a:lnTo>
                  <a:pt x="4881" y="934591"/>
                </a:lnTo>
                <a:lnTo>
                  <a:pt x="2116" y="920520"/>
                </a:lnTo>
                <a:lnTo>
                  <a:pt x="476" y="906078"/>
                </a:lnTo>
                <a:lnTo>
                  <a:pt x="0" y="892937"/>
                </a:lnTo>
                <a:lnTo>
                  <a:pt x="0" y="17856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072251" y="2714625"/>
            <a:ext cx="499999" cy="357124"/>
          </a:xfrm>
          <a:custGeom>
            <a:avLst/>
            <a:gdLst/>
            <a:ahLst/>
            <a:cxnLst/>
            <a:rect l="l" t="t" r="r" b="b"/>
            <a:pathLst>
              <a:path w="499999" h="357124">
                <a:moveTo>
                  <a:pt x="249936" y="357124"/>
                </a:moveTo>
                <a:lnTo>
                  <a:pt x="499999" y="178562"/>
                </a:lnTo>
                <a:lnTo>
                  <a:pt x="375031" y="178562"/>
                </a:lnTo>
                <a:lnTo>
                  <a:pt x="375031" y="0"/>
                </a:lnTo>
                <a:lnTo>
                  <a:pt x="124968" y="0"/>
                </a:lnTo>
                <a:lnTo>
                  <a:pt x="124968" y="178562"/>
                </a:lnTo>
                <a:lnTo>
                  <a:pt x="0" y="178562"/>
                </a:lnTo>
                <a:lnTo>
                  <a:pt x="249936" y="357124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072251" y="2714625"/>
            <a:ext cx="499999" cy="357124"/>
          </a:xfrm>
          <a:custGeom>
            <a:avLst/>
            <a:gdLst/>
            <a:ahLst/>
            <a:cxnLst/>
            <a:rect l="l" t="t" r="r" b="b"/>
            <a:pathLst>
              <a:path w="499999" h="357124">
                <a:moveTo>
                  <a:pt x="0" y="178562"/>
                </a:moveTo>
                <a:lnTo>
                  <a:pt x="124968" y="178562"/>
                </a:lnTo>
                <a:lnTo>
                  <a:pt x="124968" y="0"/>
                </a:lnTo>
                <a:lnTo>
                  <a:pt x="375031" y="0"/>
                </a:lnTo>
                <a:lnTo>
                  <a:pt x="375031" y="178562"/>
                </a:lnTo>
                <a:lnTo>
                  <a:pt x="499999" y="178562"/>
                </a:lnTo>
                <a:lnTo>
                  <a:pt x="249936" y="357124"/>
                </a:lnTo>
                <a:lnTo>
                  <a:pt x="0" y="17856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72251" y="4429125"/>
            <a:ext cx="499999" cy="428625"/>
          </a:xfrm>
          <a:custGeom>
            <a:avLst/>
            <a:gdLst/>
            <a:ahLst/>
            <a:cxnLst/>
            <a:rect l="l" t="t" r="r" b="b"/>
            <a:pathLst>
              <a:path w="499999" h="428625">
                <a:moveTo>
                  <a:pt x="249936" y="428625"/>
                </a:moveTo>
                <a:lnTo>
                  <a:pt x="499999" y="214375"/>
                </a:lnTo>
                <a:lnTo>
                  <a:pt x="375031" y="214375"/>
                </a:lnTo>
                <a:lnTo>
                  <a:pt x="375031" y="0"/>
                </a:lnTo>
                <a:lnTo>
                  <a:pt x="124968" y="0"/>
                </a:lnTo>
                <a:lnTo>
                  <a:pt x="124968" y="214375"/>
                </a:lnTo>
                <a:lnTo>
                  <a:pt x="0" y="214375"/>
                </a:lnTo>
                <a:lnTo>
                  <a:pt x="249936" y="42862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72251" y="4429125"/>
            <a:ext cx="499999" cy="428625"/>
          </a:xfrm>
          <a:custGeom>
            <a:avLst/>
            <a:gdLst/>
            <a:ahLst/>
            <a:cxnLst/>
            <a:rect l="l" t="t" r="r" b="b"/>
            <a:pathLst>
              <a:path w="499999" h="428625">
                <a:moveTo>
                  <a:pt x="0" y="214375"/>
                </a:moveTo>
                <a:lnTo>
                  <a:pt x="124968" y="214375"/>
                </a:lnTo>
                <a:lnTo>
                  <a:pt x="124968" y="0"/>
                </a:lnTo>
                <a:lnTo>
                  <a:pt x="375031" y="0"/>
                </a:lnTo>
                <a:lnTo>
                  <a:pt x="375031" y="214375"/>
                </a:lnTo>
                <a:lnTo>
                  <a:pt x="499999" y="214375"/>
                </a:lnTo>
                <a:lnTo>
                  <a:pt x="249936" y="428625"/>
                </a:lnTo>
                <a:lnTo>
                  <a:pt x="0" y="2143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57375" y="4429125"/>
            <a:ext cx="499999" cy="571500"/>
          </a:xfrm>
          <a:custGeom>
            <a:avLst/>
            <a:gdLst/>
            <a:ahLst/>
            <a:cxnLst/>
            <a:rect l="l" t="t" r="r" b="b"/>
            <a:pathLst>
              <a:path w="499999" h="571500">
                <a:moveTo>
                  <a:pt x="250062" y="571500"/>
                </a:moveTo>
                <a:lnTo>
                  <a:pt x="499999" y="321437"/>
                </a:lnTo>
                <a:lnTo>
                  <a:pt x="375031" y="321437"/>
                </a:lnTo>
                <a:lnTo>
                  <a:pt x="375031" y="0"/>
                </a:lnTo>
                <a:lnTo>
                  <a:pt x="124968" y="0"/>
                </a:lnTo>
                <a:lnTo>
                  <a:pt x="124968" y="321437"/>
                </a:lnTo>
                <a:lnTo>
                  <a:pt x="0" y="321437"/>
                </a:lnTo>
                <a:lnTo>
                  <a:pt x="250062" y="5715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57375" y="4429125"/>
            <a:ext cx="499999" cy="571500"/>
          </a:xfrm>
          <a:custGeom>
            <a:avLst/>
            <a:gdLst/>
            <a:ahLst/>
            <a:cxnLst/>
            <a:rect l="l" t="t" r="r" b="b"/>
            <a:pathLst>
              <a:path w="499999" h="571500">
                <a:moveTo>
                  <a:pt x="0" y="321437"/>
                </a:moveTo>
                <a:lnTo>
                  <a:pt x="124968" y="321437"/>
                </a:lnTo>
                <a:lnTo>
                  <a:pt x="124968" y="0"/>
                </a:lnTo>
                <a:lnTo>
                  <a:pt x="375031" y="0"/>
                </a:lnTo>
                <a:lnTo>
                  <a:pt x="375031" y="321437"/>
                </a:lnTo>
                <a:lnTo>
                  <a:pt x="499999" y="321437"/>
                </a:lnTo>
                <a:lnTo>
                  <a:pt x="250062" y="571500"/>
                </a:lnTo>
                <a:lnTo>
                  <a:pt x="0" y="3214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42912" y="5072126"/>
            <a:ext cx="2857461" cy="1571561"/>
          </a:xfrm>
          <a:custGeom>
            <a:avLst/>
            <a:gdLst/>
            <a:ahLst/>
            <a:cxnLst/>
            <a:rect l="l" t="t" r="r" b="b"/>
            <a:pathLst>
              <a:path w="2857461" h="1571561">
                <a:moveTo>
                  <a:pt x="0" y="261874"/>
                </a:moveTo>
                <a:lnTo>
                  <a:pt x="0" y="1309624"/>
                </a:lnTo>
                <a:lnTo>
                  <a:pt x="868" y="1331107"/>
                </a:lnTo>
                <a:lnTo>
                  <a:pt x="7612" y="1372571"/>
                </a:lnTo>
                <a:lnTo>
                  <a:pt x="20584" y="1411582"/>
                </a:lnTo>
                <a:lnTo>
                  <a:pt x="39243" y="1447602"/>
                </a:lnTo>
                <a:lnTo>
                  <a:pt x="63052" y="1480090"/>
                </a:lnTo>
                <a:lnTo>
                  <a:pt x="91470" y="1508509"/>
                </a:lnTo>
                <a:lnTo>
                  <a:pt x="123959" y="1532317"/>
                </a:lnTo>
                <a:lnTo>
                  <a:pt x="159978" y="1550977"/>
                </a:lnTo>
                <a:lnTo>
                  <a:pt x="198990" y="1563948"/>
                </a:lnTo>
                <a:lnTo>
                  <a:pt x="240454" y="1570693"/>
                </a:lnTo>
                <a:lnTo>
                  <a:pt x="261937" y="1571561"/>
                </a:lnTo>
                <a:lnTo>
                  <a:pt x="2595587" y="1571561"/>
                </a:lnTo>
                <a:lnTo>
                  <a:pt x="2638071" y="1568133"/>
                </a:lnTo>
                <a:lnTo>
                  <a:pt x="2678369" y="1558207"/>
                </a:lnTo>
                <a:lnTo>
                  <a:pt x="2715944" y="1542324"/>
                </a:lnTo>
                <a:lnTo>
                  <a:pt x="2750257" y="1521023"/>
                </a:lnTo>
                <a:lnTo>
                  <a:pt x="2780769" y="1494842"/>
                </a:lnTo>
                <a:lnTo>
                  <a:pt x="2806942" y="1464321"/>
                </a:lnTo>
                <a:lnTo>
                  <a:pt x="2828236" y="1430000"/>
                </a:lnTo>
                <a:lnTo>
                  <a:pt x="2844113" y="1392417"/>
                </a:lnTo>
                <a:lnTo>
                  <a:pt x="2854035" y="1352112"/>
                </a:lnTo>
                <a:lnTo>
                  <a:pt x="2857461" y="1309624"/>
                </a:lnTo>
                <a:lnTo>
                  <a:pt x="2857461" y="261874"/>
                </a:lnTo>
                <a:lnTo>
                  <a:pt x="2854035" y="219390"/>
                </a:lnTo>
                <a:lnTo>
                  <a:pt x="2844113" y="179092"/>
                </a:lnTo>
                <a:lnTo>
                  <a:pt x="2828236" y="141517"/>
                </a:lnTo>
                <a:lnTo>
                  <a:pt x="2806942" y="107204"/>
                </a:lnTo>
                <a:lnTo>
                  <a:pt x="2780769" y="76692"/>
                </a:lnTo>
                <a:lnTo>
                  <a:pt x="2750257" y="50519"/>
                </a:lnTo>
                <a:lnTo>
                  <a:pt x="2715944" y="29225"/>
                </a:lnTo>
                <a:lnTo>
                  <a:pt x="2678369" y="13348"/>
                </a:lnTo>
                <a:lnTo>
                  <a:pt x="2638071" y="3426"/>
                </a:lnTo>
                <a:lnTo>
                  <a:pt x="2595587" y="0"/>
                </a:lnTo>
                <a:lnTo>
                  <a:pt x="261937" y="0"/>
                </a:lnTo>
                <a:lnTo>
                  <a:pt x="219449" y="3426"/>
                </a:lnTo>
                <a:lnTo>
                  <a:pt x="179144" y="13348"/>
                </a:lnTo>
                <a:lnTo>
                  <a:pt x="141561" y="29225"/>
                </a:lnTo>
                <a:lnTo>
                  <a:pt x="107239" y="50519"/>
                </a:lnTo>
                <a:lnTo>
                  <a:pt x="76719" y="76692"/>
                </a:lnTo>
                <a:lnTo>
                  <a:pt x="50538" y="107204"/>
                </a:lnTo>
                <a:lnTo>
                  <a:pt x="29236" y="141517"/>
                </a:lnTo>
                <a:lnTo>
                  <a:pt x="13353" y="179092"/>
                </a:lnTo>
                <a:lnTo>
                  <a:pt x="3428" y="219390"/>
                </a:lnTo>
                <a:lnTo>
                  <a:pt x="0" y="26187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42912" y="5072126"/>
            <a:ext cx="2857461" cy="1571561"/>
          </a:xfrm>
          <a:custGeom>
            <a:avLst/>
            <a:gdLst/>
            <a:ahLst/>
            <a:cxnLst/>
            <a:rect l="l" t="t" r="r" b="b"/>
            <a:pathLst>
              <a:path w="2857461" h="1571561">
                <a:moveTo>
                  <a:pt x="0" y="261874"/>
                </a:moveTo>
                <a:lnTo>
                  <a:pt x="868" y="240393"/>
                </a:lnTo>
                <a:lnTo>
                  <a:pt x="3428" y="219390"/>
                </a:lnTo>
                <a:lnTo>
                  <a:pt x="7612" y="198934"/>
                </a:lnTo>
                <a:lnTo>
                  <a:pt x="13353" y="179092"/>
                </a:lnTo>
                <a:lnTo>
                  <a:pt x="20584" y="159930"/>
                </a:lnTo>
                <a:lnTo>
                  <a:pt x="29236" y="141517"/>
                </a:lnTo>
                <a:lnTo>
                  <a:pt x="39243" y="123919"/>
                </a:lnTo>
                <a:lnTo>
                  <a:pt x="50538" y="107204"/>
                </a:lnTo>
                <a:lnTo>
                  <a:pt x="63052" y="91439"/>
                </a:lnTo>
                <a:lnTo>
                  <a:pt x="76719" y="76692"/>
                </a:lnTo>
                <a:lnTo>
                  <a:pt x="91470" y="63029"/>
                </a:lnTo>
                <a:lnTo>
                  <a:pt x="107239" y="50519"/>
                </a:lnTo>
                <a:lnTo>
                  <a:pt x="123959" y="39229"/>
                </a:lnTo>
                <a:lnTo>
                  <a:pt x="141561" y="29225"/>
                </a:lnTo>
                <a:lnTo>
                  <a:pt x="159978" y="20575"/>
                </a:lnTo>
                <a:lnTo>
                  <a:pt x="179144" y="13348"/>
                </a:lnTo>
                <a:lnTo>
                  <a:pt x="198990" y="7609"/>
                </a:lnTo>
                <a:lnTo>
                  <a:pt x="219449" y="3426"/>
                </a:lnTo>
                <a:lnTo>
                  <a:pt x="240454" y="867"/>
                </a:lnTo>
                <a:lnTo>
                  <a:pt x="261937" y="0"/>
                </a:lnTo>
                <a:lnTo>
                  <a:pt x="2595587" y="0"/>
                </a:lnTo>
                <a:lnTo>
                  <a:pt x="2617068" y="867"/>
                </a:lnTo>
                <a:lnTo>
                  <a:pt x="2638071" y="3426"/>
                </a:lnTo>
                <a:lnTo>
                  <a:pt x="2658527" y="7609"/>
                </a:lnTo>
                <a:lnTo>
                  <a:pt x="2678369" y="13348"/>
                </a:lnTo>
                <a:lnTo>
                  <a:pt x="2697531" y="20575"/>
                </a:lnTo>
                <a:lnTo>
                  <a:pt x="2715944" y="29225"/>
                </a:lnTo>
                <a:lnTo>
                  <a:pt x="2733542" y="39229"/>
                </a:lnTo>
                <a:lnTo>
                  <a:pt x="2750257" y="50519"/>
                </a:lnTo>
                <a:lnTo>
                  <a:pt x="2766022" y="63029"/>
                </a:lnTo>
                <a:lnTo>
                  <a:pt x="2780769" y="76692"/>
                </a:lnTo>
                <a:lnTo>
                  <a:pt x="2794432" y="91439"/>
                </a:lnTo>
                <a:lnTo>
                  <a:pt x="2806942" y="107204"/>
                </a:lnTo>
                <a:lnTo>
                  <a:pt x="2818232" y="123919"/>
                </a:lnTo>
                <a:lnTo>
                  <a:pt x="2828236" y="141517"/>
                </a:lnTo>
                <a:lnTo>
                  <a:pt x="2836885" y="159930"/>
                </a:lnTo>
                <a:lnTo>
                  <a:pt x="2844113" y="179092"/>
                </a:lnTo>
                <a:lnTo>
                  <a:pt x="2849852" y="198934"/>
                </a:lnTo>
                <a:lnTo>
                  <a:pt x="2854035" y="219390"/>
                </a:lnTo>
                <a:lnTo>
                  <a:pt x="2856593" y="240393"/>
                </a:lnTo>
                <a:lnTo>
                  <a:pt x="2857461" y="261874"/>
                </a:lnTo>
                <a:lnTo>
                  <a:pt x="2857461" y="1309624"/>
                </a:lnTo>
                <a:lnTo>
                  <a:pt x="2856593" y="1331107"/>
                </a:lnTo>
                <a:lnTo>
                  <a:pt x="2854035" y="1352112"/>
                </a:lnTo>
                <a:lnTo>
                  <a:pt x="2849852" y="1372571"/>
                </a:lnTo>
                <a:lnTo>
                  <a:pt x="2844113" y="1392417"/>
                </a:lnTo>
                <a:lnTo>
                  <a:pt x="2836885" y="1411582"/>
                </a:lnTo>
                <a:lnTo>
                  <a:pt x="2828236" y="1430000"/>
                </a:lnTo>
                <a:lnTo>
                  <a:pt x="2818232" y="1447602"/>
                </a:lnTo>
                <a:lnTo>
                  <a:pt x="2806942" y="1464321"/>
                </a:lnTo>
                <a:lnTo>
                  <a:pt x="2794432" y="1480090"/>
                </a:lnTo>
                <a:lnTo>
                  <a:pt x="2780769" y="1494842"/>
                </a:lnTo>
                <a:lnTo>
                  <a:pt x="2766022" y="1508509"/>
                </a:lnTo>
                <a:lnTo>
                  <a:pt x="2750257" y="1521023"/>
                </a:lnTo>
                <a:lnTo>
                  <a:pt x="2733542" y="1532317"/>
                </a:lnTo>
                <a:lnTo>
                  <a:pt x="2715944" y="1542324"/>
                </a:lnTo>
                <a:lnTo>
                  <a:pt x="2697531" y="1550977"/>
                </a:lnTo>
                <a:lnTo>
                  <a:pt x="2678369" y="1558207"/>
                </a:lnTo>
                <a:lnTo>
                  <a:pt x="2658527" y="1563948"/>
                </a:lnTo>
                <a:lnTo>
                  <a:pt x="2638071" y="1568133"/>
                </a:lnTo>
                <a:lnTo>
                  <a:pt x="2617068" y="1570693"/>
                </a:lnTo>
                <a:lnTo>
                  <a:pt x="2595587" y="1571561"/>
                </a:lnTo>
                <a:lnTo>
                  <a:pt x="261937" y="1571561"/>
                </a:lnTo>
                <a:lnTo>
                  <a:pt x="240454" y="1570693"/>
                </a:lnTo>
                <a:lnTo>
                  <a:pt x="219449" y="1568133"/>
                </a:lnTo>
                <a:lnTo>
                  <a:pt x="198990" y="1563948"/>
                </a:lnTo>
                <a:lnTo>
                  <a:pt x="179144" y="1558207"/>
                </a:lnTo>
                <a:lnTo>
                  <a:pt x="159978" y="1550977"/>
                </a:lnTo>
                <a:lnTo>
                  <a:pt x="141561" y="1542324"/>
                </a:lnTo>
                <a:lnTo>
                  <a:pt x="123959" y="1532317"/>
                </a:lnTo>
                <a:lnTo>
                  <a:pt x="107239" y="1521023"/>
                </a:lnTo>
                <a:lnTo>
                  <a:pt x="91470" y="1508509"/>
                </a:lnTo>
                <a:lnTo>
                  <a:pt x="76719" y="1494842"/>
                </a:lnTo>
                <a:lnTo>
                  <a:pt x="63052" y="1480090"/>
                </a:lnTo>
                <a:lnTo>
                  <a:pt x="50538" y="1464321"/>
                </a:lnTo>
                <a:lnTo>
                  <a:pt x="39243" y="1447602"/>
                </a:lnTo>
                <a:lnTo>
                  <a:pt x="29236" y="1430000"/>
                </a:lnTo>
                <a:lnTo>
                  <a:pt x="20584" y="1411582"/>
                </a:lnTo>
                <a:lnTo>
                  <a:pt x="13353" y="1392417"/>
                </a:lnTo>
                <a:lnTo>
                  <a:pt x="7612" y="1372571"/>
                </a:lnTo>
                <a:lnTo>
                  <a:pt x="3428" y="1352112"/>
                </a:lnTo>
                <a:lnTo>
                  <a:pt x="868" y="1331107"/>
                </a:lnTo>
                <a:lnTo>
                  <a:pt x="0" y="1309624"/>
                </a:lnTo>
                <a:lnTo>
                  <a:pt x="0" y="261874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6124" y="5000625"/>
            <a:ext cx="5143627" cy="1714525"/>
          </a:xfrm>
          <a:custGeom>
            <a:avLst/>
            <a:gdLst/>
            <a:ahLst/>
            <a:cxnLst/>
            <a:rect l="l" t="t" r="r" b="b"/>
            <a:pathLst>
              <a:path w="5143627" h="1714525">
                <a:moveTo>
                  <a:pt x="0" y="285750"/>
                </a:moveTo>
                <a:lnTo>
                  <a:pt x="0" y="1428762"/>
                </a:lnTo>
                <a:lnTo>
                  <a:pt x="947" y="1452199"/>
                </a:lnTo>
                <a:lnTo>
                  <a:pt x="8309" y="1497434"/>
                </a:lnTo>
                <a:lnTo>
                  <a:pt x="22469" y="1539994"/>
                </a:lnTo>
                <a:lnTo>
                  <a:pt x="42836" y="1579290"/>
                </a:lnTo>
                <a:lnTo>
                  <a:pt x="68823" y="1614734"/>
                </a:lnTo>
                <a:lnTo>
                  <a:pt x="99841" y="1645737"/>
                </a:lnTo>
                <a:lnTo>
                  <a:pt x="135300" y="1671711"/>
                </a:lnTo>
                <a:lnTo>
                  <a:pt x="174611" y="1692068"/>
                </a:lnTo>
                <a:lnTo>
                  <a:pt x="217185" y="1706220"/>
                </a:lnTo>
                <a:lnTo>
                  <a:pt x="262433" y="1713578"/>
                </a:lnTo>
                <a:lnTo>
                  <a:pt x="285876" y="1714525"/>
                </a:lnTo>
                <a:lnTo>
                  <a:pt x="4857877" y="1714525"/>
                </a:lnTo>
                <a:lnTo>
                  <a:pt x="4904207" y="1710785"/>
                </a:lnTo>
                <a:lnTo>
                  <a:pt x="4948164" y="1699957"/>
                </a:lnTo>
                <a:lnTo>
                  <a:pt x="4989159" y="1682629"/>
                </a:lnTo>
                <a:lnTo>
                  <a:pt x="5026602" y="1659389"/>
                </a:lnTo>
                <a:lnTo>
                  <a:pt x="5059902" y="1630827"/>
                </a:lnTo>
                <a:lnTo>
                  <a:pt x="5088470" y="1597530"/>
                </a:lnTo>
                <a:lnTo>
                  <a:pt x="5111716" y="1560087"/>
                </a:lnTo>
                <a:lnTo>
                  <a:pt x="5129051" y="1519086"/>
                </a:lnTo>
                <a:lnTo>
                  <a:pt x="5139884" y="1475115"/>
                </a:lnTo>
                <a:lnTo>
                  <a:pt x="5143627" y="1428762"/>
                </a:lnTo>
                <a:lnTo>
                  <a:pt x="5143627" y="285750"/>
                </a:lnTo>
                <a:lnTo>
                  <a:pt x="5139884" y="239388"/>
                </a:lnTo>
                <a:lnTo>
                  <a:pt x="5129051" y="195413"/>
                </a:lnTo>
                <a:lnTo>
                  <a:pt x="5111716" y="154411"/>
                </a:lnTo>
                <a:lnTo>
                  <a:pt x="5088470" y="116970"/>
                </a:lnTo>
                <a:lnTo>
                  <a:pt x="5059902" y="83677"/>
                </a:lnTo>
                <a:lnTo>
                  <a:pt x="5026602" y="55120"/>
                </a:lnTo>
                <a:lnTo>
                  <a:pt x="4989159" y="31886"/>
                </a:lnTo>
                <a:lnTo>
                  <a:pt x="4948164" y="14563"/>
                </a:lnTo>
                <a:lnTo>
                  <a:pt x="4904207" y="3738"/>
                </a:lnTo>
                <a:lnTo>
                  <a:pt x="4857877" y="0"/>
                </a:lnTo>
                <a:lnTo>
                  <a:pt x="285876" y="0"/>
                </a:lnTo>
                <a:lnTo>
                  <a:pt x="239512" y="3738"/>
                </a:lnTo>
                <a:lnTo>
                  <a:pt x="195527" y="14563"/>
                </a:lnTo>
                <a:lnTo>
                  <a:pt x="154510" y="31886"/>
                </a:lnTo>
                <a:lnTo>
                  <a:pt x="117052" y="55120"/>
                </a:lnTo>
                <a:lnTo>
                  <a:pt x="83740" y="83677"/>
                </a:lnTo>
                <a:lnTo>
                  <a:pt x="55164" y="116970"/>
                </a:lnTo>
                <a:lnTo>
                  <a:pt x="31913" y="154411"/>
                </a:lnTo>
                <a:lnTo>
                  <a:pt x="14576" y="195413"/>
                </a:lnTo>
                <a:lnTo>
                  <a:pt x="3742" y="239388"/>
                </a:lnTo>
                <a:lnTo>
                  <a:pt x="0" y="28575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86124" y="5000625"/>
            <a:ext cx="5143627" cy="1714525"/>
          </a:xfrm>
          <a:custGeom>
            <a:avLst/>
            <a:gdLst/>
            <a:ahLst/>
            <a:cxnLst/>
            <a:rect l="l" t="t" r="r" b="b"/>
            <a:pathLst>
              <a:path w="5143627" h="1714525">
                <a:moveTo>
                  <a:pt x="0" y="285750"/>
                </a:moveTo>
                <a:lnTo>
                  <a:pt x="947" y="262307"/>
                </a:lnTo>
                <a:lnTo>
                  <a:pt x="3742" y="239388"/>
                </a:lnTo>
                <a:lnTo>
                  <a:pt x="8309" y="217066"/>
                </a:lnTo>
                <a:lnTo>
                  <a:pt x="14576" y="195413"/>
                </a:lnTo>
                <a:lnTo>
                  <a:pt x="22469" y="174503"/>
                </a:lnTo>
                <a:lnTo>
                  <a:pt x="31913" y="154411"/>
                </a:lnTo>
                <a:lnTo>
                  <a:pt x="42836" y="135208"/>
                </a:lnTo>
                <a:lnTo>
                  <a:pt x="55164" y="116970"/>
                </a:lnTo>
                <a:lnTo>
                  <a:pt x="68823" y="99768"/>
                </a:lnTo>
                <a:lnTo>
                  <a:pt x="83740" y="83677"/>
                </a:lnTo>
                <a:lnTo>
                  <a:pt x="99841" y="68769"/>
                </a:lnTo>
                <a:lnTo>
                  <a:pt x="117052" y="55120"/>
                </a:lnTo>
                <a:lnTo>
                  <a:pt x="135300" y="42801"/>
                </a:lnTo>
                <a:lnTo>
                  <a:pt x="154510" y="31886"/>
                </a:lnTo>
                <a:lnTo>
                  <a:pt x="174611" y="22449"/>
                </a:lnTo>
                <a:lnTo>
                  <a:pt x="195527" y="14563"/>
                </a:lnTo>
                <a:lnTo>
                  <a:pt x="217185" y="8302"/>
                </a:lnTo>
                <a:lnTo>
                  <a:pt x="239512" y="3738"/>
                </a:lnTo>
                <a:lnTo>
                  <a:pt x="262433" y="946"/>
                </a:lnTo>
                <a:lnTo>
                  <a:pt x="285876" y="0"/>
                </a:lnTo>
                <a:lnTo>
                  <a:pt x="4857877" y="0"/>
                </a:lnTo>
                <a:lnTo>
                  <a:pt x="4881301" y="946"/>
                </a:lnTo>
                <a:lnTo>
                  <a:pt x="4904207" y="3738"/>
                </a:lnTo>
                <a:lnTo>
                  <a:pt x="4926519" y="8302"/>
                </a:lnTo>
                <a:lnTo>
                  <a:pt x="4948164" y="14563"/>
                </a:lnTo>
                <a:lnTo>
                  <a:pt x="4969069" y="22449"/>
                </a:lnTo>
                <a:lnTo>
                  <a:pt x="4989159" y="31886"/>
                </a:lnTo>
                <a:lnTo>
                  <a:pt x="5008361" y="42801"/>
                </a:lnTo>
                <a:lnTo>
                  <a:pt x="5026602" y="55120"/>
                </a:lnTo>
                <a:lnTo>
                  <a:pt x="5043806" y="68769"/>
                </a:lnTo>
                <a:lnTo>
                  <a:pt x="5059902" y="83677"/>
                </a:lnTo>
                <a:lnTo>
                  <a:pt x="5074814" y="99768"/>
                </a:lnTo>
                <a:lnTo>
                  <a:pt x="5088470" y="116970"/>
                </a:lnTo>
                <a:lnTo>
                  <a:pt x="5100795" y="135208"/>
                </a:lnTo>
                <a:lnTo>
                  <a:pt x="5111716" y="154411"/>
                </a:lnTo>
                <a:lnTo>
                  <a:pt x="5121159" y="174503"/>
                </a:lnTo>
                <a:lnTo>
                  <a:pt x="5129051" y="195413"/>
                </a:lnTo>
                <a:lnTo>
                  <a:pt x="5135317" y="217066"/>
                </a:lnTo>
                <a:lnTo>
                  <a:pt x="5139884" y="239388"/>
                </a:lnTo>
                <a:lnTo>
                  <a:pt x="5142679" y="262307"/>
                </a:lnTo>
                <a:lnTo>
                  <a:pt x="5143627" y="285750"/>
                </a:lnTo>
                <a:lnTo>
                  <a:pt x="5143627" y="1428762"/>
                </a:lnTo>
                <a:lnTo>
                  <a:pt x="5142679" y="1452199"/>
                </a:lnTo>
                <a:lnTo>
                  <a:pt x="5139884" y="1475115"/>
                </a:lnTo>
                <a:lnTo>
                  <a:pt x="5135317" y="1497434"/>
                </a:lnTo>
                <a:lnTo>
                  <a:pt x="5129051" y="1519086"/>
                </a:lnTo>
                <a:lnTo>
                  <a:pt x="5121159" y="1539994"/>
                </a:lnTo>
                <a:lnTo>
                  <a:pt x="5111716" y="1560087"/>
                </a:lnTo>
                <a:lnTo>
                  <a:pt x="5100795" y="1579290"/>
                </a:lnTo>
                <a:lnTo>
                  <a:pt x="5088470" y="1597530"/>
                </a:lnTo>
                <a:lnTo>
                  <a:pt x="5074814" y="1614734"/>
                </a:lnTo>
                <a:lnTo>
                  <a:pt x="5059902" y="1630827"/>
                </a:lnTo>
                <a:lnTo>
                  <a:pt x="5043806" y="1645737"/>
                </a:lnTo>
                <a:lnTo>
                  <a:pt x="5026602" y="1659389"/>
                </a:lnTo>
                <a:lnTo>
                  <a:pt x="5008361" y="1671711"/>
                </a:lnTo>
                <a:lnTo>
                  <a:pt x="4989159" y="1682629"/>
                </a:lnTo>
                <a:lnTo>
                  <a:pt x="4969069" y="1692068"/>
                </a:lnTo>
                <a:lnTo>
                  <a:pt x="4948164" y="1699957"/>
                </a:lnTo>
                <a:lnTo>
                  <a:pt x="4926519" y="1706220"/>
                </a:lnTo>
                <a:lnTo>
                  <a:pt x="4904207" y="1710785"/>
                </a:lnTo>
                <a:lnTo>
                  <a:pt x="4881301" y="1713578"/>
                </a:lnTo>
                <a:lnTo>
                  <a:pt x="4857877" y="1714525"/>
                </a:lnTo>
                <a:lnTo>
                  <a:pt x="285876" y="1714525"/>
                </a:lnTo>
                <a:lnTo>
                  <a:pt x="262433" y="1713578"/>
                </a:lnTo>
                <a:lnTo>
                  <a:pt x="239512" y="1710785"/>
                </a:lnTo>
                <a:lnTo>
                  <a:pt x="217185" y="1706220"/>
                </a:lnTo>
                <a:lnTo>
                  <a:pt x="195527" y="1699957"/>
                </a:lnTo>
                <a:lnTo>
                  <a:pt x="174611" y="1692068"/>
                </a:lnTo>
                <a:lnTo>
                  <a:pt x="154510" y="1682629"/>
                </a:lnTo>
                <a:lnTo>
                  <a:pt x="135300" y="1671711"/>
                </a:lnTo>
                <a:lnTo>
                  <a:pt x="117052" y="1659389"/>
                </a:lnTo>
                <a:lnTo>
                  <a:pt x="99841" y="1645737"/>
                </a:lnTo>
                <a:lnTo>
                  <a:pt x="83740" y="1630827"/>
                </a:lnTo>
                <a:lnTo>
                  <a:pt x="68823" y="1614734"/>
                </a:lnTo>
                <a:lnTo>
                  <a:pt x="55164" y="1597530"/>
                </a:lnTo>
                <a:lnTo>
                  <a:pt x="42836" y="1579290"/>
                </a:lnTo>
                <a:lnTo>
                  <a:pt x="31913" y="1560087"/>
                </a:lnTo>
                <a:lnTo>
                  <a:pt x="22469" y="1539994"/>
                </a:lnTo>
                <a:lnTo>
                  <a:pt x="14576" y="1519086"/>
                </a:lnTo>
                <a:lnTo>
                  <a:pt x="8309" y="1497434"/>
                </a:lnTo>
                <a:lnTo>
                  <a:pt x="3742" y="1475115"/>
                </a:lnTo>
                <a:lnTo>
                  <a:pt x="947" y="1452199"/>
                </a:lnTo>
                <a:lnTo>
                  <a:pt x="0" y="1428762"/>
                </a:lnTo>
                <a:lnTo>
                  <a:pt x="0" y="285750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164742" y="318414"/>
            <a:ext cx="6892011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spc="0" baseline="3413" dirty="0" smtClean="0">
                <a:latin typeface="Calibri"/>
                <a:cs typeface="Calibri"/>
              </a:rPr>
              <a:t>Q</a:t>
            </a:r>
            <a:r>
              <a:rPr sz="6000" spc="-79" baseline="3413" dirty="0" smtClean="0">
                <a:latin typeface="Calibri"/>
                <a:cs typeface="Calibri"/>
              </a:rPr>
              <a:t>U</a:t>
            </a:r>
            <a:r>
              <a:rPr sz="6000" spc="0" baseline="3413" dirty="0" smtClean="0">
                <a:latin typeface="Calibri"/>
                <a:cs typeface="Calibri"/>
              </a:rPr>
              <a:t>ANDO</a:t>
            </a:r>
            <a:r>
              <a:rPr sz="6000" spc="-14" baseline="3413" dirty="0" smtClean="0">
                <a:latin typeface="Calibri"/>
                <a:cs typeface="Calibri"/>
              </a:rPr>
              <a:t> </a:t>
            </a:r>
            <a:r>
              <a:rPr sz="6000" spc="169" baseline="3413" dirty="0" smtClean="0">
                <a:latin typeface="Calibri"/>
                <a:cs typeface="Calibri"/>
              </a:rPr>
              <a:t>C</a:t>
            </a:r>
            <a:r>
              <a:rPr sz="6000" spc="0" baseline="3413" dirty="0" smtClean="0">
                <a:latin typeface="Calibri"/>
                <a:cs typeface="Calibri"/>
              </a:rPr>
              <a:t>’E’</a:t>
            </a:r>
            <a:r>
              <a:rPr sz="6000" spc="-21" baseline="3413" dirty="0" smtClean="0">
                <a:latin typeface="Calibri"/>
                <a:cs typeface="Calibri"/>
              </a:rPr>
              <a:t> </a:t>
            </a:r>
            <a:r>
              <a:rPr sz="6000" spc="0" baseline="3413" dirty="0" smtClean="0">
                <a:latin typeface="Calibri"/>
                <a:cs typeface="Calibri"/>
              </a:rPr>
              <a:t>UNA</a:t>
            </a:r>
            <a:r>
              <a:rPr sz="6000" spc="-9" baseline="3413" dirty="0" smtClean="0">
                <a:latin typeface="Calibri"/>
                <a:cs typeface="Calibri"/>
              </a:rPr>
              <a:t> </a:t>
            </a:r>
            <a:r>
              <a:rPr sz="6000" spc="0" baseline="3413" dirty="0" smtClean="0">
                <a:latin typeface="Calibri"/>
                <a:cs typeface="Calibri"/>
              </a:rPr>
              <a:t>DI</a:t>
            </a:r>
            <a:r>
              <a:rPr sz="6000" spc="-14" baseline="3413" dirty="0" smtClean="0">
                <a:latin typeface="Calibri"/>
                <a:cs typeface="Calibri"/>
              </a:rPr>
              <a:t>A</a:t>
            </a:r>
            <a:r>
              <a:rPr sz="6000" spc="0" baseline="3413" dirty="0" smtClean="0">
                <a:latin typeface="Calibri"/>
                <a:cs typeface="Calibri"/>
              </a:rPr>
              <a:t>GNOSI……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10890" y="928624"/>
            <a:ext cx="1227959" cy="532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0"/>
              </a:lnSpc>
              <a:spcBef>
                <a:spcPts val="208"/>
              </a:spcBef>
            </a:pPr>
            <a:r>
              <a:rPr sz="6000" spc="-29" baseline="3413" dirty="0" smtClean="0">
                <a:latin typeface="Calibri"/>
                <a:cs typeface="Calibri"/>
              </a:rPr>
              <a:t>C</a:t>
            </a:r>
            <a:r>
              <a:rPr sz="6000" spc="0" baseline="3413" dirty="0" smtClean="0">
                <a:latin typeface="Calibri"/>
                <a:cs typeface="Calibri"/>
              </a:rPr>
              <a:t>O</a:t>
            </a:r>
            <a:r>
              <a:rPr sz="6000" spc="-25" baseline="3413" dirty="0" smtClean="0">
                <a:latin typeface="Calibri"/>
                <a:cs typeface="Calibri"/>
              </a:rPr>
              <a:t>S</a:t>
            </a:r>
            <a:r>
              <a:rPr sz="6000" spc="0" baseline="3413" dirty="0" smtClean="0">
                <a:latin typeface="Calibri"/>
                <a:cs typeface="Calibri"/>
              </a:rPr>
              <a:t>A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52215" y="928624"/>
            <a:ext cx="3235914" cy="15647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3254">
              <a:lnSpc>
                <a:spcPts val="4170"/>
              </a:lnSpc>
              <a:spcBef>
                <a:spcPts val="208"/>
              </a:spcBef>
            </a:pPr>
            <a:r>
              <a:rPr sz="6000" spc="-234" baseline="3413" dirty="0" smtClean="0">
                <a:latin typeface="Calibri"/>
                <a:cs typeface="Calibri"/>
              </a:rPr>
              <a:t>F</a:t>
            </a:r>
            <a:r>
              <a:rPr sz="6000" spc="0" baseline="3413" dirty="0" smtClean="0">
                <a:latin typeface="Calibri"/>
                <a:cs typeface="Calibri"/>
              </a:rPr>
              <a:t>AR</a:t>
            </a:r>
            <a:r>
              <a:rPr sz="6000" spc="14" baseline="3413" dirty="0" smtClean="0">
                <a:latin typeface="Calibri"/>
                <a:cs typeface="Calibri"/>
              </a:rPr>
              <a:t>E</a:t>
            </a:r>
            <a:r>
              <a:rPr sz="6000" spc="0" baseline="3413" dirty="0" smtClean="0">
                <a:latin typeface="Calibri"/>
                <a:cs typeface="Calibri"/>
              </a:rPr>
              <a:t>?</a:t>
            </a:r>
            <a:endParaRPr sz="4000">
              <a:latin typeface="Calibri"/>
              <a:cs typeface="Calibri"/>
            </a:endParaRPr>
          </a:p>
          <a:p>
            <a:pPr marL="374609" algn="ctr">
              <a:lnSpc>
                <a:spcPct val="101725"/>
              </a:lnSpc>
              <a:spcBef>
                <a:spcPts val="3035"/>
              </a:spcBef>
            </a:pPr>
            <a:r>
              <a:rPr sz="2000" b="1" spc="0" dirty="0" smtClean="0">
                <a:latin typeface="Calibri"/>
                <a:cs typeface="Calibri"/>
              </a:rPr>
              <a:t>DI</a:t>
            </a:r>
            <a:r>
              <a:rPr sz="2000" b="1" spc="-25" dirty="0" smtClean="0">
                <a:latin typeface="Calibri"/>
                <a:cs typeface="Calibri"/>
              </a:rPr>
              <a:t>A</a:t>
            </a:r>
            <a:r>
              <a:rPr sz="2000" b="1" spc="0" dirty="0" smtClean="0">
                <a:latin typeface="Calibri"/>
                <a:cs typeface="Calibri"/>
              </a:rPr>
              <a:t>GNOSI</a:t>
            </a:r>
            <a:r>
              <a:rPr sz="2000" b="1" spc="-19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PER</a:t>
            </a:r>
            <a:r>
              <a:rPr sz="2000" b="1" spc="-14" dirty="0" smtClean="0">
                <a:latin typeface="Calibri"/>
                <a:cs typeface="Calibri"/>
              </a:rPr>
              <a:t> </a:t>
            </a:r>
            <a:r>
              <a:rPr sz="2000" b="1" spc="0" dirty="0" smtClean="0">
                <a:latin typeface="Calibri"/>
                <a:cs typeface="Calibri"/>
              </a:rPr>
              <a:t>DI</a:t>
            </a:r>
            <a:r>
              <a:rPr sz="2000" b="1" spc="-19" dirty="0" smtClean="0">
                <a:latin typeface="Calibri"/>
                <a:cs typeface="Calibri"/>
              </a:rPr>
              <a:t>S</a:t>
            </a:r>
            <a:r>
              <a:rPr sz="2000" b="1" spc="0" dirty="0" smtClean="0">
                <a:latin typeface="Calibri"/>
                <a:cs typeface="Calibri"/>
              </a:rPr>
              <a:t>TUR</a:t>
            </a:r>
            <a:r>
              <a:rPr sz="2000" b="1" spc="4" dirty="0" smtClean="0">
                <a:latin typeface="Calibri"/>
                <a:cs typeface="Calibri"/>
              </a:rPr>
              <a:t>B</a:t>
            </a:r>
            <a:r>
              <a:rPr sz="2000" b="1" spc="0" dirty="0" smtClean="0">
                <a:latin typeface="Calibri"/>
                <a:cs typeface="Calibri"/>
              </a:rPr>
              <a:t>O/</a:t>
            </a:r>
            <a:endParaRPr sz="2000">
              <a:latin typeface="Calibri"/>
              <a:cs typeface="Calibri"/>
            </a:endParaRPr>
          </a:p>
          <a:p>
            <a:pPr marL="939607" marR="562776" algn="ctr">
              <a:lnSpc>
                <a:spcPts val="2400"/>
              </a:lnSpc>
              <a:spcBef>
                <a:spcPts val="120"/>
              </a:spcBef>
            </a:pPr>
            <a:r>
              <a:rPr sz="3000" b="1" spc="0" baseline="1365" dirty="0" smtClean="0">
                <a:latin typeface="Calibri"/>
                <a:cs typeface="Calibri"/>
              </a:rPr>
              <a:t>DI</a:t>
            </a:r>
            <a:r>
              <a:rPr sz="3000" b="1" spc="4" baseline="1365" dirty="0" smtClean="0">
                <a:latin typeface="Calibri"/>
                <a:cs typeface="Calibri"/>
              </a:rPr>
              <a:t>F</a:t>
            </a:r>
            <a:r>
              <a:rPr sz="3000" b="1" spc="0" baseline="1365" dirty="0" smtClean="0">
                <a:latin typeface="Calibri"/>
                <a:cs typeface="Calibri"/>
              </a:rPr>
              <a:t>F</a:t>
            </a:r>
            <a:r>
              <a:rPr sz="3000" b="1" spc="9" baseline="1365" dirty="0" smtClean="0">
                <a:latin typeface="Calibri"/>
                <a:cs typeface="Calibri"/>
              </a:rPr>
              <a:t>I</a:t>
            </a:r>
            <a:r>
              <a:rPr sz="3000" b="1" spc="-14" baseline="1365" dirty="0" smtClean="0">
                <a:latin typeface="Calibri"/>
                <a:cs typeface="Calibri"/>
              </a:rPr>
              <a:t>C</a:t>
            </a:r>
            <a:r>
              <a:rPr sz="3000" b="1" spc="0" baseline="1365" dirty="0" smtClean="0">
                <a:latin typeface="Calibri"/>
                <a:cs typeface="Calibri"/>
              </a:rPr>
              <a:t>O</a:t>
            </a:r>
            <a:r>
              <a:rPr sz="3000" b="1" spc="-139" baseline="1365" dirty="0" smtClean="0">
                <a:latin typeface="Calibri"/>
                <a:cs typeface="Calibri"/>
              </a:rPr>
              <a:t>L</a:t>
            </a:r>
            <a:r>
              <a:rPr sz="3000" b="1" spc="-150" baseline="1365" dirty="0" smtClean="0">
                <a:latin typeface="Calibri"/>
                <a:cs typeface="Calibri"/>
              </a:rPr>
              <a:t>T</a:t>
            </a:r>
            <a:r>
              <a:rPr sz="3000" b="1" spc="-100" baseline="1365" dirty="0" smtClean="0">
                <a:latin typeface="Calibri"/>
                <a:cs typeface="Calibri"/>
              </a:rPr>
              <a:t>A</a:t>
            </a:r>
            <a:r>
              <a:rPr sz="3000" b="1" spc="4" baseline="1365" dirty="0" smtClean="0">
                <a:latin typeface="Calibri"/>
                <a:cs typeface="Calibri"/>
              </a:rPr>
              <a:t>’</a:t>
            </a:r>
            <a:r>
              <a:rPr sz="3000" b="1" spc="-9" baseline="1365" dirty="0" smtClean="0">
                <a:latin typeface="Calibri"/>
                <a:cs typeface="Calibri"/>
              </a:rPr>
              <a:t>…</a:t>
            </a:r>
            <a:r>
              <a:rPr sz="3000" b="1" spc="4" baseline="1365" dirty="0" smtClean="0">
                <a:latin typeface="Calibri"/>
                <a:cs typeface="Calibri"/>
              </a:rPr>
              <a:t>…</a:t>
            </a:r>
            <a:r>
              <a:rPr sz="3000" b="1" spc="0" baseline="1365" dirty="0" smtClean="0"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3645" y="2040127"/>
            <a:ext cx="24854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DI</a:t>
            </a:r>
            <a:r>
              <a:rPr sz="3600" b="1" spc="-29" baseline="3413" dirty="0" smtClean="0"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latin typeface="Calibri"/>
                <a:cs typeface="Calibri"/>
              </a:rPr>
              <a:t>GNOSI</a:t>
            </a:r>
            <a:r>
              <a:rPr sz="3600" b="1" spc="-2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PER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D</a:t>
            </a:r>
            <a:r>
              <a:rPr sz="3600" b="1" spc="-19" baseline="3413" dirty="0" smtClean="0">
                <a:latin typeface="Calibri"/>
                <a:cs typeface="Calibri"/>
              </a:rPr>
              <a:t>S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7400" y="3297326"/>
            <a:ext cx="2515213" cy="802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668" marR="211719" algn="ctr">
              <a:lnSpc>
                <a:spcPts val="1935"/>
              </a:lnSpc>
              <a:spcBef>
                <a:spcPts val="96"/>
              </a:spcBef>
            </a:pPr>
            <a:r>
              <a:rPr sz="2700" b="1" spc="-9" baseline="3034" dirty="0" smtClean="0"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latin typeface="Calibri"/>
                <a:cs typeface="Calibri"/>
              </a:rPr>
              <a:t>B</a:t>
            </a:r>
            <a:r>
              <a:rPr sz="2700" b="1" spc="-4" baseline="3034" dirty="0" smtClean="0">
                <a:latin typeface="Calibri"/>
                <a:cs typeface="Calibri"/>
              </a:rPr>
              <a:t>BL</a:t>
            </a:r>
            <a:r>
              <a:rPr sz="2700" b="1" spc="0" baseline="3034" dirty="0" smtClean="0">
                <a:latin typeface="Calibri"/>
                <a:cs typeface="Calibri"/>
              </a:rPr>
              <a:t>IGO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 </a:t>
            </a:r>
            <a:r>
              <a:rPr sz="2700" b="1" spc="-94" baseline="3034" dirty="0" smtClean="0">
                <a:latin typeface="Calibri"/>
                <a:cs typeface="Calibri"/>
              </a:rPr>
              <a:t>A</a:t>
            </a:r>
            <a:r>
              <a:rPr sz="2700" b="1" spc="0" baseline="3034" dirty="0" smtClean="0">
                <a:latin typeface="Calibri"/>
                <a:cs typeface="Calibri"/>
              </a:rPr>
              <a:t>VE</a:t>
            </a:r>
            <a:r>
              <a:rPr sz="2700" b="1" spc="-4" baseline="3034" dirty="0" smtClean="0"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latin typeface="Calibri"/>
                <a:cs typeface="Calibri"/>
              </a:rPr>
              <a:t>E </a:t>
            </a:r>
            <a:r>
              <a:rPr sz="2700" b="1" spc="-9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54483" marR="72988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CA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4" baseline="1517" dirty="0" smtClean="0">
                <a:latin typeface="Calibri"/>
                <a:cs typeface="Calibri"/>
              </a:rPr>
              <a:t>ER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HE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LL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ONSENSUS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ONFE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ENCE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87544" y="3297326"/>
            <a:ext cx="2686304" cy="8028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66524" marR="580788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NN</a:t>
            </a:r>
            <a:r>
              <a:rPr sz="2700" b="1" spc="-9" baseline="3034" dirty="0" smtClean="0">
                <a:latin typeface="Calibri"/>
                <a:cs typeface="Calibri"/>
              </a:rPr>
              <a:t> O</a:t>
            </a:r>
            <a:r>
              <a:rPr sz="2700" b="1" spc="0" baseline="3034" dirty="0" smtClean="0">
                <a:latin typeface="Calibri"/>
                <a:cs typeface="Calibri"/>
              </a:rPr>
              <a:t>B</a:t>
            </a:r>
            <a:r>
              <a:rPr sz="2700" b="1" spc="-4" baseline="3034" dirty="0" smtClean="0">
                <a:latin typeface="Calibri"/>
                <a:cs typeface="Calibri"/>
              </a:rPr>
              <a:t>BL</a:t>
            </a:r>
            <a:r>
              <a:rPr sz="2700" b="1" spc="0" baseline="3034" dirty="0" smtClean="0">
                <a:latin typeface="Calibri"/>
                <a:cs typeface="Calibri"/>
              </a:rPr>
              <a:t>IGO</a:t>
            </a:r>
            <a:r>
              <a:rPr sz="2700" b="1" spc="9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DI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U</a:t>
            </a:r>
            <a:r>
              <a:rPr sz="2700" b="1" spc="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TU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A/</a:t>
            </a:r>
            <a:r>
              <a:rPr sz="2700" b="1" spc="-119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ARAM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I,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E’</a:t>
            </a:r>
            <a:endParaRPr sz="1800">
              <a:latin typeface="Calibri"/>
              <a:cs typeface="Calibri"/>
            </a:endParaRPr>
          </a:p>
          <a:p>
            <a:pPr marL="130682" marR="145660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UNA</a:t>
            </a:r>
            <a:r>
              <a:rPr sz="2700" b="1" spc="-4" baseline="1517" dirty="0" smtClean="0">
                <a:latin typeface="Calibri"/>
                <a:cs typeface="Calibri"/>
              </a:rPr>
              <a:t> 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AZIONE C</a:t>
            </a:r>
            <a:r>
              <a:rPr sz="2700" b="1" spc="-9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INICA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2117" y="5065141"/>
            <a:ext cx="4747904" cy="1351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09345" marR="1123275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N</a:t>
            </a:r>
            <a:r>
              <a:rPr sz="2700" b="1" spc="-9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SSUN</a:t>
            </a:r>
            <a:r>
              <a:rPr sz="2700" b="1" spc="-19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O</a:t>
            </a:r>
            <a:r>
              <a:rPr sz="2700" b="1" spc="-4" baseline="3034" dirty="0" smtClean="0">
                <a:latin typeface="Calibri"/>
                <a:cs typeface="Calibri"/>
              </a:rPr>
              <a:t>B</a:t>
            </a:r>
            <a:r>
              <a:rPr sz="2700" b="1" spc="0" baseline="3034" dirty="0" smtClean="0">
                <a:latin typeface="Calibri"/>
                <a:cs typeface="Calibri"/>
              </a:rPr>
              <a:t>B</a:t>
            </a:r>
            <a:r>
              <a:rPr sz="2700" b="1" spc="-4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IGO</a:t>
            </a:r>
            <a:r>
              <a:rPr sz="2700" b="1" spc="29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P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P;</a:t>
            </a:r>
            <a:endParaRPr sz="1800">
              <a:latin typeface="Calibri"/>
              <a:cs typeface="Calibri"/>
            </a:endParaRPr>
          </a:p>
          <a:p>
            <a:pPr marL="120014" marR="135574" algn="ctr">
              <a:lnSpc>
                <a:spcPts val="2160"/>
              </a:lnSpc>
              <a:spcBef>
                <a:spcPts val="11"/>
              </a:spcBef>
            </a:pPr>
            <a:r>
              <a:rPr sz="2700" b="1" spc="-14" baseline="1517" dirty="0" smtClean="0"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AME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S</a:t>
            </a:r>
            <a:r>
              <a:rPr sz="2700" b="1" spc="-150" baseline="1517" dirty="0" smtClean="0">
                <a:latin typeface="Calibri"/>
                <a:cs typeface="Calibri"/>
              </a:rPr>
              <a:t>T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-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O:  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MISU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 DIS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TIVE;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sì</a:t>
            </a:r>
            <a:endParaRPr sz="1800">
              <a:latin typeface="Calibri"/>
              <a:cs typeface="Calibri"/>
            </a:endParaRPr>
          </a:p>
          <a:p>
            <a:pPr marL="97132" marR="163432" algn="ctr">
              <a:lnSpc>
                <a:spcPts val="2160"/>
              </a:lnSpc>
            </a:pP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UM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NTI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-19" baseline="1517" dirty="0" smtClean="0">
                <a:latin typeface="Calibri"/>
                <a:cs typeface="Calibri"/>
              </a:rPr>
              <a:t>C</a:t>
            </a:r>
            <a:r>
              <a:rPr sz="2700" b="1" spc="-9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MP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44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4" baseline="1517" dirty="0" smtClean="0"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latin typeface="Calibri"/>
                <a:cs typeface="Calibri"/>
              </a:rPr>
              <a:t>VI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-34" baseline="1517" dirty="0" smtClean="0">
                <a:latin typeface="Calibri"/>
                <a:cs typeface="Calibri"/>
              </a:rPr>
              <a:t>x</a:t>
            </a:r>
            <a:r>
              <a:rPr sz="2700" b="1" spc="0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h</a:t>
            </a:r>
            <a:r>
              <a:rPr sz="2700" b="1" spc="0" baseline="1517" dirty="0" smtClean="0">
                <a:latin typeface="Calibri"/>
                <a:cs typeface="Calibri"/>
              </a:rPr>
              <a:t>è</a:t>
            </a:r>
            <a:r>
              <a:rPr sz="2700" b="1" spc="391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so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tie</a:t>
            </a:r>
            <a:r>
              <a:rPr sz="2700" b="1" spc="9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la</a:t>
            </a:r>
            <a:endParaRPr sz="1800">
              <a:latin typeface="Calibri"/>
              <a:cs typeface="Calibri"/>
            </a:endParaRPr>
          </a:p>
          <a:p>
            <a:pPr marL="150495" marR="168110" algn="ctr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if</a:t>
            </a:r>
            <a:r>
              <a:rPr sz="2700" b="1" spc="-9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ol</a:t>
            </a:r>
            <a:r>
              <a:rPr sz="2700" b="1" spc="-4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à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pu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vi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trum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,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se</a:t>
            </a:r>
            <a:r>
              <a:rPr sz="2700" b="1" spc="-9" baseline="1517" dirty="0" smtClean="0">
                <a:latin typeface="Calibri"/>
                <a:cs typeface="Calibri"/>
              </a:rPr>
              <a:t>n</a:t>
            </a:r>
            <a:r>
              <a:rPr sz="2700" b="1" spc="-19" baseline="1517" dirty="0" smtClean="0"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b="1" spc="-29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acil</a:t>
            </a:r>
            <a:r>
              <a:rPr sz="2700" b="1" spc="4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il</a:t>
            </a:r>
            <a:r>
              <a:rPr sz="2700" b="1" spc="-9" baseline="1517" dirty="0" smtClean="0">
                <a:latin typeface="Calibri"/>
                <a:cs typeface="Calibri"/>
              </a:rPr>
              <a:t> c</a:t>
            </a:r>
            <a:r>
              <a:rPr sz="2700" b="1" spc="0" baseline="1517" dirty="0" smtClean="0">
                <a:latin typeface="Calibri"/>
                <a:cs typeface="Calibri"/>
              </a:rPr>
              <a:t>om</a:t>
            </a:r>
            <a:r>
              <a:rPr sz="2700" b="1" spc="9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a </a:t>
            </a:r>
            <a:r>
              <a:rPr sz="2700" b="1" spc="4" baseline="1517" dirty="0" smtClean="0">
                <a:latin typeface="Calibri"/>
                <a:cs typeface="Calibri"/>
              </a:rPr>
              <a:t>que</a:t>
            </a:r>
            <a:r>
              <a:rPr sz="2700" b="1" spc="0" baseline="1517" dirty="0" smtClean="0">
                <a:latin typeface="Calibri"/>
                <a:cs typeface="Calibri"/>
              </a:rPr>
              <a:t>llo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og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iti</a:t>
            </a:r>
            <a:r>
              <a:rPr sz="2700" b="1" spc="-4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o;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1725" y="5202301"/>
            <a:ext cx="2555877" cy="1351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478" marR="40177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O</a:t>
            </a:r>
            <a:r>
              <a:rPr sz="2700" b="1" spc="-4" baseline="3034" dirty="0" smtClean="0">
                <a:latin typeface="Calibri"/>
                <a:cs typeface="Calibri"/>
              </a:rPr>
              <a:t>B</a:t>
            </a:r>
            <a:r>
              <a:rPr sz="2700" b="1" spc="0" baseline="3034" dirty="0" smtClean="0">
                <a:latin typeface="Calibri"/>
                <a:cs typeface="Calibri"/>
              </a:rPr>
              <a:t>B</a:t>
            </a:r>
            <a:r>
              <a:rPr sz="2700" b="1" spc="-4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IGO SEMPRE</a:t>
            </a:r>
            <a:r>
              <a:rPr sz="2700" b="1" spc="9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 P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-189" baseline="3034" dirty="0" smtClean="0">
                <a:latin typeface="Calibri"/>
                <a:cs typeface="Calibri"/>
              </a:rPr>
              <a:t>P</a:t>
            </a:r>
            <a:r>
              <a:rPr sz="2700" b="1" spc="0" baseline="3034" dirty="0" smtClean="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860704" marR="877721" algn="ctr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MISU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ISPEN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TIVE</a:t>
            </a:r>
            <a:r>
              <a:rPr sz="2700" b="1" spc="-4" baseline="1517" dirty="0" smtClean="0">
                <a:latin typeface="Calibri"/>
                <a:cs typeface="Calibri"/>
              </a:rPr>
              <a:t>/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UMENT</a:t>
            </a:r>
            <a:endParaRPr sz="1800">
              <a:latin typeface="Calibri"/>
              <a:cs typeface="Calibri"/>
            </a:endParaRPr>
          </a:p>
          <a:p>
            <a:pPr marL="91059" marR="109432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M</a:t>
            </a:r>
            <a:r>
              <a:rPr sz="2700" b="1" spc="0" baseline="1517" dirty="0" smtClean="0">
                <a:latin typeface="Calibri"/>
                <a:cs typeface="Calibri"/>
              </a:rPr>
              <a:t>PEN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TIVI,</a:t>
            </a:r>
            <a:r>
              <a:rPr sz="2700" b="1" spc="401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h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401955" marR="418594" algn="ctr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all’Esame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-14" baseline="1517" dirty="0" smtClean="0">
                <a:latin typeface="Calibri"/>
                <a:cs typeface="Calibri"/>
              </a:rPr>
              <a:t>tat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80252" y="6437020"/>
            <a:ext cx="59009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in</a:t>
            </a:r>
            <a:r>
              <a:rPr sz="2700" b="1" spc="-14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p</a:t>
            </a:r>
            <a:r>
              <a:rPr sz="2700" b="1" spc="0" baseline="3034" dirty="0" smtClean="0">
                <a:latin typeface="Calibri"/>
                <a:cs typeface="Calibri"/>
              </a:rPr>
              <a:t>iù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7793482" y="184890"/>
            <a:ext cx="776927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b="1" spc="9" dirty="0" smtClean="0">
                <a:latin typeface="Arial"/>
                <a:cs typeface="Arial"/>
              </a:rPr>
              <a:t>M</a:t>
            </a:r>
            <a:r>
              <a:rPr sz="1300" b="1" spc="0" dirty="0" smtClean="0">
                <a:latin typeface="Arial"/>
                <a:cs typeface="Arial"/>
              </a:rPr>
              <a:t>odulo</a:t>
            </a:r>
            <a:r>
              <a:rPr sz="1300" b="1" spc="-21" dirty="0" smtClean="0">
                <a:latin typeface="Arial"/>
                <a:cs typeface="Arial"/>
              </a:rPr>
              <a:t> </a:t>
            </a:r>
            <a:r>
              <a:rPr sz="1300" b="1" spc="0" dirty="0" smtClean="0">
                <a:latin typeface="Arial"/>
                <a:cs typeface="Arial"/>
              </a:rPr>
              <a:t>1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4790" y="701040"/>
            <a:ext cx="6457413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8652" marR="1681703" algn="ctr">
              <a:lnSpc>
                <a:spcPts val="2140"/>
              </a:lnSpc>
              <a:spcBef>
                <a:spcPts val="107"/>
              </a:spcBef>
            </a:pPr>
            <a:r>
              <a:rPr sz="3000" b="1" i="1" spc="0" baseline="2730" dirty="0" smtClean="0">
                <a:latin typeface="Calibri"/>
                <a:cs typeface="Calibri"/>
              </a:rPr>
              <a:t>Legge</a:t>
            </a:r>
            <a:r>
              <a:rPr sz="3000" b="1" i="1" spc="-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8 o</a:t>
            </a:r>
            <a:r>
              <a:rPr sz="3000" b="1" i="1" spc="-14" baseline="2730" dirty="0" smtClean="0">
                <a:latin typeface="Calibri"/>
                <a:cs typeface="Calibri"/>
              </a:rPr>
              <a:t>t</a:t>
            </a:r>
            <a:r>
              <a:rPr sz="3000" b="1" i="1" spc="-25" baseline="2730" dirty="0" smtClean="0">
                <a:latin typeface="Calibri"/>
                <a:cs typeface="Calibri"/>
              </a:rPr>
              <a:t>t</a:t>
            </a:r>
            <a:r>
              <a:rPr sz="3000" b="1" i="1" spc="0" baseline="2730" dirty="0" smtClean="0">
                <a:latin typeface="Calibri"/>
                <a:cs typeface="Calibri"/>
              </a:rPr>
              <a:t>obre</a:t>
            </a:r>
            <a:r>
              <a:rPr sz="3000" b="1" i="1" spc="-29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2</a:t>
            </a:r>
            <a:r>
              <a:rPr sz="3000" b="1" i="1" spc="4" baseline="2730" dirty="0" smtClean="0">
                <a:latin typeface="Calibri"/>
                <a:cs typeface="Calibri"/>
              </a:rPr>
              <a:t>0</a:t>
            </a:r>
            <a:r>
              <a:rPr sz="3000" b="1" i="1" spc="0" baseline="2730" dirty="0" smtClean="0">
                <a:latin typeface="Calibri"/>
                <a:cs typeface="Calibri"/>
              </a:rPr>
              <a:t>1</a:t>
            </a:r>
            <a:r>
              <a:rPr sz="3000" b="1" i="1" spc="4" baseline="2730" dirty="0" smtClean="0">
                <a:latin typeface="Calibri"/>
                <a:cs typeface="Calibri"/>
              </a:rPr>
              <a:t>0</a:t>
            </a:r>
            <a:r>
              <a:rPr sz="3000" b="1" i="1" spc="0" baseline="2730" dirty="0" smtClean="0">
                <a:latin typeface="Calibri"/>
                <a:cs typeface="Calibri"/>
              </a:rPr>
              <a:t>,</a:t>
            </a:r>
            <a:r>
              <a:rPr sz="3000" b="1" i="1" spc="-3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n.</a:t>
            </a:r>
            <a:r>
              <a:rPr sz="3000" b="1" i="1" spc="-1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1</a:t>
            </a:r>
            <a:r>
              <a:rPr sz="3000" b="1" i="1" spc="4" baseline="2730" dirty="0" smtClean="0">
                <a:latin typeface="Calibri"/>
                <a:cs typeface="Calibri"/>
              </a:rPr>
              <a:t>7</a:t>
            </a:r>
            <a:r>
              <a:rPr sz="3000" b="1" i="1" spc="0" baseline="2730" dirty="0" smtClean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Nu</a:t>
            </a:r>
            <a:r>
              <a:rPr sz="3000" spc="-4" baseline="1365" dirty="0" smtClean="0">
                <a:latin typeface="Calibri"/>
                <a:cs typeface="Calibri"/>
              </a:rPr>
              <a:t>o</a:t>
            </a:r>
            <a:r>
              <a:rPr sz="3000" spc="-29" baseline="1365" dirty="0" smtClean="0">
                <a:latin typeface="Calibri"/>
                <a:cs typeface="Calibri"/>
              </a:rPr>
              <a:t>v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norme</a:t>
            </a:r>
            <a:r>
              <a:rPr sz="3000" spc="-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in m</a:t>
            </a:r>
            <a:r>
              <a:rPr sz="3000" spc="-25" baseline="1365" dirty="0" smtClean="0">
                <a:latin typeface="Calibri"/>
                <a:cs typeface="Calibri"/>
              </a:rPr>
              <a:t>at</a:t>
            </a:r>
            <a:r>
              <a:rPr sz="3000" spc="0" baseline="1365" dirty="0" smtClean="0">
                <a:latin typeface="Calibri"/>
                <a:cs typeface="Calibri"/>
              </a:rPr>
              <a:t>er</a:t>
            </a:r>
            <a:r>
              <a:rPr sz="3000" spc="-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25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di di</a:t>
            </a:r>
            <a:r>
              <a:rPr sz="3000" spc="-25" baseline="1365" dirty="0" smtClean="0">
                <a:latin typeface="Calibri"/>
                <a:cs typeface="Calibri"/>
              </a:rPr>
              <a:t>s</a:t>
            </a:r>
            <a:r>
              <a:rPr sz="3000" spc="0" baseline="1365" dirty="0" smtClean="0">
                <a:latin typeface="Calibri"/>
                <a:cs typeface="Calibri"/>
              </a:rPr>
              <a:t>turbi specifici</a:t>
            </a:r>
            <a:r>
              <a:rPr sz="3000" spc="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di a</a:t>
            </a:r>
            <a:r>
              <a:rPr sz="3000" spc="4" baseline="1365" dirty="0" smtClean="0">
                <a:latin typeface="Calibri"/>
                <a:cs typeface="Calibri"/>
              </a:rPr>
              <a:t>p</a:t>
            </a:r>
            <a:r>
              <a:rPr sz="3000" spc="0" baseline="1365" dirty="0" smtClean="0">
                <a:latin typeface="Calibri"/>
                <a:cs typeface="Calibri"/>
              </a:rPr>
              <a:t>p</a:t>
            </a:r>
            <a:r>
              <a:rPr sz="3000" spc="-25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endim</a:t>
            </a:r>
            <a:r>
              <a:rPr sz="3000" spc="-4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n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endParaRPr sz="2000">
              <a:latin typeface="Calibri"/>
              <a:cs typeface="Calibri"/>
            </a:endParaRPr>
          </a:p>
          <a:p>
            <a:pPr marL="2523578" marR="2539569" algn="ctr">
              <a:lnSpc>
                <a:spcPts val="2400"/>
              </a:lnSpc>
            </a:pPr>
            <a:r>
              <a:rPr sz="3000" spc="0" baseline="1365" dirty="0" smtClean="0">
                <a:latin typeface="Calibri"/>
                <a:cs typeface="Calibri"/>
              </a:rPr>
              <a:t>[par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2 di 4]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540" y="1957324"/>
            <a:ext cx="7834304" cy="42429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30955" marR="3517916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Art.</a:t>
            </a:r>
            <a:r>
              <a:rPr sz="2700" b="1" spc="-14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  <a:p>
            <a:pPr marL="653722" marR="444475" algn="ctr">
              <a:lnSpc>
                <a:spcPts val="2165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La p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 le</a:t>
            </a:r>
            <a:r>
              <a:rPr sz="2700" spc="14" baseline="1517" dirty="0" smtClean="0">
                <a:latin typeface="Calibri"/>
                <a:cs typeface="Calibri"/>
              </a:rPr>
              <a:t>g</a:t>
            </a:r>
            <a:r>
              <a:rPr sz="2700" spc="-9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pe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gu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per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pe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sone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on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14" baseline="1517" dirty="0" smtClean="0">
                <a:latin typeface="Calibri"/>
                <a:cs typeface="Calibri"/>
              </a:rPr>
              <a:t>S</a:t>
            </a:r>
            <a:r>
              <a:rPr sz="2700" spc="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gu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ti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fina</a:t>
            </a:r>
            <a:r>
              <a:rPr sz="2700" spc="-4" baseline="1517" dirty="0" smtClean="0">
                <a:latin typeface="Calibri"/>
                <a:cs typeface="Calibri"/>
              </a:rPr>
              <a:t>li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à: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a) </a:t>
            </a:r>
            <a:r>
              <a:rPr sz="2700" spc="-34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l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-4" baseline="1517" dirty="0" smtClean="0">
                <a:latin typeface="Calibri"/>
                <a:cs typeface="Calibri"/>
              </a:rPr>
              <a:t>ri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al</a:t>
            </a:r>
            <a:r>
              <a:rPr sz="2700" spc="-9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'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uz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;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b)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-19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or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 il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-4" baseline="1517" dirty="0" smtClean="0">
                <a:latin typeface="Calibri"/>
                <a:cs typeface="Calibri"/>
              </a:rPr>
              <a:t>cc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so 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-34" baseline="1517" dirty="0" smtClean="0">
                <a:latin typeface="Calibri"/>
                <a:cs typeface="Calibri"/>
              </a:rPr>
              <a:t>o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anche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-19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so</a:t>
            </a:r>
            <a:r>
              <a:rPr sz="2700" spc="-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misu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 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he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0" baseline="1517" dirty="0" smtClean="0">
                <a:latin typeface="Calibri"/>
                <a:cs typeface="Calibri"/>
              </a:rPr>
              <a:t>ppor</a:t>
            </a:r>
            <a:r>
              <a:rPr sz="2700" spc="-19" baseline="1517" dirty="0" smtClean="0">
                <a:latin typeface="Calibri"/>
                <a:cs typeface="Calibri"/>
              </a:rPr>
              <a:t>t</a:t>
            </a:r>
            <a:r>
              <a:rPr sz="2700" spc="-34" baseline="1517" dirty="0" smtClean="0">
                <a:latin typeface="Calibri"/>
                <a:cs typeface="Calibri"/>
              </a:rPr>
              <a:t>o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280923" marR="34290">
              <a:lnSpc>
                <a:spcPts val="2160"/>
              </a:lnSpc>
            </a:pPr>
            <a:r>
              <a:rPr sz="2700" spc="-29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una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ormaz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g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 e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omu</a:t>
            </a:r>
            <a:r>
              <a:rPr sz="2700" spc="-9" baseline="1517" dirty="0" smtClean="0">
                <a:latin typeface="Calibri"/>
                <a:cs typeface="Calibri"/>
              </a:rPr>
              <a:t>ov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uppo 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0" baseline="1517" dirty="0" smtClean="0">
                <a:latin typeface="Calibri"/>
                <a:cs typeface="Calibri"/>
              </a:rPr>
              <a:t>el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po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z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al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à;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)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r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dur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disa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elaz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onali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ed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m</a:t>
            </a:r>
            <a:r>
              <a:rPr sz="2700" spc="-25" baseline="1517" dirty="0" smtClean="0">
                <a:latin typeface="Calibri"/>
                <a:cs typeface="Calibri"/>
              </a:rPr>
              <a:t>o</a:t>
            </a:r>
            <a:r>
              <a:rPr sz="2700" spc="0" baseline="1517" dirty="0" smtClean="0">
                <a:latin typeface="Calibri"/>
                <a:cs typeface="Calibri"/>
              </a:rPr>
              <a:t>z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onal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d) ado</a:t>
            </a:r>
            <a:r>
              <a:rPr sz="2700" spc="-25" baseline="1517" dirty="0" smtClean="0">
                <a:latin typeface="Calibri"/>
                <a:cs typeface="Calibri"/>
              </a:rPr>
              <a:t>tt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orme 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er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fi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 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alu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g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 </a:t>
            </a:r>
            <a:r>
              <a:rPr sz="2700" spc="4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si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orm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gli</a:t>
            </a:r>
            <a:endParaRPr sz="1800">
              <a:latin typeface="Calibri"/>
              <a:cs typeface="Calibri"/>
            </a:endParaRPr>
          </a:p>
          <a:p>
            <a:pPr marL="280923" marR="34290">
              <a:lnSpc>
                <a:spcPts val="2160"/>
              </a:lnSpc>
            </a:pP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tud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;</a:t>
            </a:r>
            <a:endParaRPr sz="1800">
              <a:latin typeface="Calibri"/>
              <a:cs typeface="Calibri"/>
            </a:endParaRPr>
          </a:p>
          <a:p>
            <a:pPr marL="280923" marR="1291036" indent="-268223">
              <a:lnSpc>
                <a:spcPts val="2160"/>
              </a:lnSpc>
              <a:spcBef>
                <a:spcPts val="1110"/>
              </a:spcBef>
            </a:pPr>
            <a:r>
              <a:rPr sz="1800" spc="0" dirty="0" smtClean="0">
                <a:latin typeface="Calibri"/>
                <a:cs typeface="Calibri"/>
              </a:rPr>
              <a:t>e) p</a:t>
            </a:r>
            <a:r>
              <a:rPr sz="1800" spc="-25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4" dirty="0" smtClean="0">
                <a:latin typeface="Calibri"/>
                <a:cs typeface="Calibri"/>
              </a:rPr>
              <a:t>p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34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25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gli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-4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4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4" dirty="0" smtClean="0">
                <a:latin typeface="Calibri"/>
                <a:cs typeface="Calibri"/>
              </a:rPr>
              <a:t>g</a:t>
            </a:r>
            <a:r>
              <a:rPr sz="1800" spc="0" dirty="0" smtClean="0">
                <a:latin typeface="Calibri"/>
                <a:cs typeface="Calibri"/>
              </a:rPr>
              <a:t>nan</a:t>
            </a:r>
            <a:r>
              <a:rPr sz="1800" spc="-9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i</a:t>
            </a:r>
            <a:r>
              <a:rPr sz="1800" spc="-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s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n</a:t>
            </a:r>
            <a:r>
              <a:rPr sz="1800" spc="4" dirty="0" smtClean="0">
                <a:latin typeface="Calibri"/>
                <a:cs typeface="Calibri"/>
              </a:rPr>
              <a:t>s</a:t>
            </a:r>
            <a:r>
              <a:rPr sz="1800" spc="-4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bi</a:t>
            </a:r>
            <a:r>
              <a:rPr sz="1800" spc="-9" dirty="0" smtClean="0">
                <a:latin typeface="Calibri"/>
                <a:cs typeface="Calibri"/>
              </a:rPr>
              <a:t>l</a:t>
            </a:r>
            <a:r>
              <a:rPr sz="1800" spc="-4" dirty="0" smtClean="0">
                <a:latin typeface="Calibri"/>
                <a:cs typeface="Calibri"/>
              </a:rPr>
              <a:t>i</a:t>
            </a:r>
            <a:r>
              <a:rPr sz="1800" spc="0" dirty="0" smtClean="0">
                <a:latin typeface="Calibri"/>
                <a:cs typeface="Calibri"/>
              </a:rPr>
              <a:t>z</a:t>
            </a:r>
            <a:r>
              <a:rPr sz="1800" spc="-29" dirty="0" smtClean="0">
                <a:latin typeface="Calibri"/>
                <a:cs typeface="Calibri"/>
              </a:rPr>
              <a:t>z</a:t>
            </a:r>
            <a:r>
              <a:rPr sz="1800" spc="0" dirty="0" smtClean="0">
                <a:latin typeface="Calibri"/>
                <a:cs typeface="Calibri"/>
              </a:rPr>
              <a:t>a</a:t>
            </a:r>
            <a:r>
              <a:rPr sz="1800" spc="-25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i</a:t>
            </a:r>
            <a:r>
              <a:rPr sz="1800" spc="-4" dirty="0" smtClean="0">
                <a:latin typeface="Calibri"/>
                <a:cs typeface="Calibri"/>
              </a:rPr>
              <a:t> g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4" dirty="0" smtClean="0">
                <a:latin typeface="Calibri"/>
                <a:cs typeface="Calibri"/>
              </a:rPr>
              <a:t>n</a:t>
            </a:r>
            <a:r>
              <a:rPr sz="1800" spc="-4" dirty="0" smtClean="0">
                <a:latin typeface="Calibri"/>
                <a:cs typeface="Calibri"/>
              </a:rPr>
              <a:t>i</a:t>
            </a:r>
            <a:r>
              <a:rPr sz="1800" spc="-14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ori n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0" dirty="0" smtClean="0">
                <a:latin typeface="Calibri"/>
                <a:cs typeface="Calibri"/>
              </a:rPr>
              <a:t>i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-19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9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f</a:t>
            </a:r>
            <a:r>
              <a:rPr sz="1800" spc="-25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o</a:t>
            </a:r>
            <a:r>
              <a:rPr sz="1800" spc="-9" dirty="0" smtClean="0">
                <a:latin typeface="Calibri"/>
                <a:cs typeface="Calibri"/>
              </a:rPr>
              <a:t>n</a:t>
            </a:r>
            <a:r>
              <a:rPr sz="1800" spc="0" dirty="0" smtClean="0">
                <a:latin typeface="Calibri"/>
                <a:cs typeface="Calibri"/>
              </a:rPr>
              <a:t>ti d</a:t>
            </a:r>
            <a:r>
              <a:rPr sz="1800" spc="4" dirty="0" smtClean="0">
                <a:latin typeface="Calibri"/>
                <a:cs typeface="Calibri"/>
              </a:rPr>
              <a:t>e</a:t>
            </a:r>
            <a:r>
              <a:rPr sz="1800" spc="-4" dirty="0" smtClean="0">
                <a:latin typeface="Calibri"/>
                <a:cs typeface="Calibri"/>
              </a:rPr>
              <a:t>ll</a:t>
            </a:r>
            <a:r>
              <a:rPr sz="1800" spc="0" dirty="0" smtClean="0">
                <a:latin typeface="Calibri"/>
                <a:cs typeface="Calibri"/>
              </a:rPr>
              <a:t>e p</a:t>
            </a:r>
            <a:r>
              <a:rPr sz="1800" spc="-25" dirty="0" smtClean="0">
                <a:latin typeface="Calibri"/>
                <a:cs typeface="Calibri"/>
              </a:rPr>
              <a:t>r</a:t>
            </a:r>
            <a:r>
              <a:rPr sz="1800" spc="0" dirty="0" smtClean="0">
                <a:latin typeface="Calibri"/>
                <a:cs typeface="Calibri"/>
              </a:rPr>
              <a:t>oblem</a:t>
            </a:r>
            <a:r>
              <a:rPr sz="1800" spc="-9" dirty="0" smtClean="0">
                <a:latin typeface="Calibri"/>
                <a:cs typeface="Calibri"/>
              </a:rPr>
              <a:t>a</a:t>
            </a:r>
            <a:r>
              <a:rPr sz="1800" spc="0" dirty="0" smtClean="0">
                <a:latin typeface="Calibri"/>
                <a:cs typeface="Calibri"/>
              </a:rPr>
              <a:t>t</a:t>
            </a:r>
            <a:r>
              <a:rPr sz="1800" spc="-9" dirty="0" smtClean="0">
                <a:latin typeface="Calibri"/>
                <a:cs typeface="Calibri"/>
              </a:rPr>
              <a:t>i</a:t>
            </a:r>
            <a:r>
              <a:rPr sz="1800" spc="-4" dirty="0" smtClean="0">
                <a:latin typeface="Calibri"/>
                <a:cs typeface="Calibri"/>
              </a:rPr>
              <a:t>c</a:t>
            </a:r>
            <a:r>
              <a:rPr sz="1800" spc="0" dirty="0" smtClean="0">
                <a:latin typeface="Calibri"/>
                <a:cs typeface="Calibri"/>
              </a:rPr>
              <a:t>he</a:t>
            </a:r>
            <a:r>
              <a:rPr sz="1800" spc="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le</a:t>
            </a:r>
            <a:r>
              <a:rPr sz="1800" spc="-29" dirty="0" smtClean="0">
                <a:latin typeface="Calibri"/>
                <a:cs typeface="Calibri"/>
              </a:rPr>
              <a:t>g</a:t>
            </a:r>
            <a:r>
              <a:rPr sz="1800" spc="-9" dirty="0" smtClean="0">
                <a:latin typeface="Calibri"/>
                <a:cs typeface="Calibri"/>
              </a:rPr>
              <a:t>a</a:t>
            </a:r>
            <a:r>
              <a:rPr sz="1800" spc="-25" dirty="0" smtClean="0">
                <a:latin typeface="Calibri"/>
                <a:cs typeface="Calibri"/>
              </a:rPr>
              <a:t>t</a:t>
            </a:r>
            <a:r>
              <a:rPr sz="1800" spc="0" dirty="0" smtClean="0">
                <a:latin typeface="Calibri"/>
                <a:cs typeface="Calibri"/>
              </a:rPr>
              <a:t>e</a:t>
            </a:r>
            <a:r>
              <a:rPr sz="1800" spc="14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ai</a:t>
            </a:r>
            <a:r>
              <a:rPr sz="1800" spc="9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D</a:t>
            </a:r>
            <a:r>
              <a:rPr sz="1800" spc="-14" dirty="0" smtClean="0">
                <a:latin typeface="Calibri"/>
                <a:cs typeface="Calibri"/>
              </a:rPr>
              <a:t>S</a:t>
            </a:r>
            <a:r>
              <a:rPr sz="1800" spc="0" dirty="0" smtClean="0">
                <a:latin typeface="Calibri"/>
                <a:cs typeface="Calibri"/>
              </a:rPr>
              <a:t>A;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ct val="101725"/>
              </a:lnSpc>
            </a:pPr>
            <a:r>
              <a:rPr sz="1800" b="1" spc="14" dirty="0" smtClean="0">
                <a:solidFill>
                  <a:srgbClr val="FF3300"/>
                </a:solidFill>
                <a:latin typeface="Calibri"/>
                <a:cs typeface="Calibri"/>
              </a:rPr>
              <a:t>f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) </a:t>
            </a:r>
            <a:r>
              <a:rPr sz="1800" b="1" spc="-25" dirty="0" smtClean="0">
                <a:solidFill>
                  <a:srgbClr val="FF3300"/>
                </a:solidFill>
                <a:latin typeface="Calibri"/>
                <a:cs typeface="Calibri"/>
              </a:rPr>
              <a:t>fa</a:t>
            </a:r>
            <a:r>
              <a:rPr sz="1800" b="1" spc="-9" dirty="0" smtClean="0">
                <a:solidFill>
                  <a:srgbClr val="FF3300"/>
                </a:solidFill>
                <a:latin typeface="Calibri"/>
                <a:cs typeface="Calibri"/>
              </a:rPr>
              <a:t>v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ori</a:t>
            </a:r>
            <a:r>
              <a:rPr sz="1800" b="1" spc="-25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1800" b="1" spc="-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la </a:t>
            </a:r>
            <a:r>
              <a:rPr sz="1800" b="1" spc="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iagn</a:t>
            </a:r>
            <a:r>
              <a:rPr sz="1800" b="1" spc="9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si</a:t>
            </a:r>
            <a:r>
              <a:rPr sz="1800" b="1" spc="-9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800" b="1" spc="4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1800" b="1" spc="-29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1800" b="1" spc="-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1800" b="1" spc="-9" dirty="0" smtClean="0">
                <a:solidFill>
                  <a:srgbClr val="FF3300"/>
                </a:solidFill>
                <a:latin typeface="Calibri"/>
                <a:cs typeface="Calibri"/>
              </a:rPr>
              <a:t>co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ce</a:t>
            </a:r>
            <a:r>
              <a:rPr sz="1800" b="1" spc="-49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1800" b="1" spc="4" dirty="0" smtClean="0">
                <a:solidFill>
                  <a:srgbClr val="FF3300"/>
                </a:solidFill>
                <a:latin typeface="Calibri"/>
                <a:cs typeface="Calibri"/>
              </a:rPr>
              <a:t> pe</a:t>
            </a:r>
            <a:r>
              <a:rPr sz="1800" b="1" spc="-29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1800" b="1" spc="-9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1800" b="1" spc="-25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si</a:t>
            </a:r>
            <a:r>
              <a:rPr sz="1800" b="1" spc="-39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800" b="1" spc="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1800" b="1" spc="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1800" b="1" spc="-9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1800" b="1" spc="-25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tici</a:t>
            </a:r>
            <a:r>
              <a:rPr sz="1800" b="1" spc="-29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riabil</a:t>
            </a:r>
            <a:r>
              <a:rPr sz="1800" b="1" spc="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1800" b="1" spc="-9" dirty="0" smtClean="0">
                <a:solidFill>
                  <a:srgbClr val="FF3300"/>
                </a:solidFill>
                <a:latin typeface="Calibri"/>
                <a:cs typeface="Calibri"/>
              </a:rPr>
              <a:t>ta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tiv</a:t>
            </a:r>
            <a:r>
              <a:rPr sz="1800" b="1" spc="-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1800" b="1" spc="0" dirty="0" smtClean="0">
                <a:solidFill>
                  <a:srgbClr val="FF3300"/>
                </a:solidFill>
                <a:latin typeface="Calibri"/>
                <a:cs typeface="Calibri"/>
              </a:rPr>
              <a:t>;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  <a:spcBef>
                <a:spcPts val="108"/>
              </a:spcBef>
            </a:pPr>
            <a:r>
              <a:rPr sz="2700" spc="0" baseline="1517" dirty="0" smtClean="0">
                <a:latin typeface="Calibri"/>
                <a:cs typeface="Calibri"/>
              </a:rPr>
              <a:t>g) 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nc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em</a:t>
            </a:r>
            <a:r>
              <a:rPr sz="2700" spc="9" baseline="1517" dirty="0" smtClean="0">
                <a:latin typeface="Calibri"/>
                <a:cs typeface="Calibri"/>
              </a:rPr>
              <a:t>e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omu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3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 la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0" baseline="1517" dirty="0" smtClean="0">
                <a:latin typeface="Calibri"/>
                <a:cs typeface="Calibri"/>
              </a:rPr>
              <a:t>abo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amigl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a,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scuola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 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4" baseline="1517" dirty="0" smtClean="0">
                <a:latin typeface="Calibri"/>
                <a:cs typeface="Calibri"/>
              </a:rPr>
              <a:t>z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280923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sa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ari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du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 il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pe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so 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uz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 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maz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one;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h) as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4" baseline="1517" dirty="0" smtClean="0">
                <a:latin typeface="Calibri"/>
                <a:cs typeface="Calibri"/>
              </a:rPr>
              <a:t>ic</a:t>
            </a:r>
            <a:r>
              <a:rPr sz="2700" spc="0" baseline="1517" dirty="0" smtClean="0">
                <a:latin typeface="Calibri"/>
                <a:cs typeface="Calibri"/>
              </a:rPr>
              <a:t>u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 </a:t>
            </a:r>
            <a:r>
              <a:rPr sz="2700" spc="9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g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0" baseline="1517" dirty="0" smtClean="0">
                <a:latin typeface="Calibri"/>
                <a:cs typeface="Calibri"/>
              </a:rPr>
              <a:t>ali opportuni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</a:t>
            </a:r>
            <a:r>
              <a:rPr sz="2700" spc="25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uppo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ap</a:t>
            </a:r>
            <a:r>
              <a:rPr sz="2700" spc="4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ci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am</a:t>
            </a:r>
            <a:r>
              <a:rPr sz="2700" spc="4" baseline="1517" dirty="0" smtClean="0">
                <a:latin typeface="Calibri"/>
                <a:cs typeface="Calibri"/>
              </a:rPr>
              <a:t>b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 soc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ale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280923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sionale.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428599" y="571500"/>
            <a:ext cx="8286775" cy="1285875"/>
          </a:xfrm>
          <a:custGeom>
            <a:avLst/>
            <a:gdLst/>
            <a:ahLst/>
            <a:cxnLst/>
            <a:rect l="l" t="t" r="r" b="b"/>
            <a:pathLst>
              <a:path w="8286775" h="1285875">
                <a:moveTo>
                  <a:pt x="0" y="214249"/>
                </a:moveTo>
                <a:lnTo>
                  <a:pt x="0" y="1071499"/>
                </a:lnTo>
                <a:lnTo>
                  <a:pt x="710" y="1089076"/>
                </a:lnTo>
                <a:lnTo>
                  <a:pt x="10925" y="1139245"/>
                </a:lnTo>
                <a:lnTo>
                  <a:pt x="32108" y="1184408"/>
                </a:lnTo>
                <a:lnTo>
                  <a:pt x="62769" y="1223073"/>
                </a:lnTo>
                <a:lnTo>
                  <a:pt x="101420" y="1253748"/>
                </a:lnTo>
                <a:lnTo>
                  <a:pt x="146572" y="1274942"/>
                </a:lnTo>
                <a:lnTo>
                  <a:pt x="196735" y="1285164"/>
                </a:lnTo>
                <a:lnTo>
                  <a:pt x="214312" y="1285875"/>
                </a:lnTo>
                <a:lnTo>
                  <a:pt x="8072526" y="1285875"/>
                </a:lnTo>
                <a:lnTo>
                  <a:pt x="8124025" y="1279642"/>
                </a:lnTo>
                <a:lnTo>
                  <a:pt x="8171002" y="1261940"/>
                </a:lnTo>
                <a:lnTo>
                  <a:pt x="8211972" y="1234259"/>
                </a:lnTo>
                <a:lnTo>
                  <a:pt x="8245448" y="1198092"/>
                </a:lnTo>
                <a:lnTo>
                  <a:pt x="8269943" y="1154930"/>
                </a:lnTo>
                <a:lnTo>
                  <a:pt x="8283972" y="1106263"/>
                </a:lnTo>
                <a:lnTo>
                  <a:pt x="8286775" y="1071499"/>
                </a:lnTo>
                <a:lnTo>
                  <a:pt x="8286775" y="214249"/>
                </a:lnTo>
                <a:lnTo>
                  <a:pt x="8280550" y="162750"/>
                </a:lnTo>
                <a:lnTo>
                  <a:pt x="8262868" y="115772"/>
                </a:lnTo>
                <a:lnTo>
                  <a:pt x="8235214" y="74802"/>
                </a:lnTo>
                <a:lnTo>
                  <a:pt x="8199075" y="41326"/>
                </a:lnTo>
                <a:lnTo>
                  <a:pt x="8155937" y="16831"/>
                </a:lnTo>
                <a:lnTo>
                  <a:pt x="8107287" y="2803"/>
                </a:lnTo>
                <a:lnTo>
                  <a:pt x="8072526" y="0"/>
                </a:lnTo>
                <a:lnTo>
                  <a:pt x="214312" y="0"/>
                </a:lnTo>
                <a:lnTo>
                  <a:pt x="162809" y="6224"/>
                </a:lnTo>
                <a:lnTo>
                  <a:pt x="115822" y="23906"/>
                </a:lnTo>
                <a:lnTo>
                  <a:pt x="74839" y="51561"/>
                </a:lnTo>
                <a:lnTo>
                  <a:pt x="41349" y="87700"/>
                </a:lnTo>
                <a:lnTo>
                  <a:pt x="16841" y="130837"/>
                </a:lnTo>
                <a:lnTo>
                  <a:pt x="2804" y="179487"/>
                </a:lnTo>
                <a:lnTo>
                  <a:pt x="0" y="21424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28599" y="571500"/>
            <a:ext cx="8286775" cy="1285875"/>
          </a:xfrm>
          <a:custGeom>
            <a:avLst/>
            <a:gdLst/>
            <a:ahLst/>
            <a:cxnLst/>
            <a:rect l="l" t="t" r="r" b="b"/>
            <a:pathLst>
              <a:path w="8286775" h="1285875">
                <a:moveTo>
                  <a:pt x="0" y="214249"/>
                </a:moveTo>
                <a:lnTo>
                  <a:pt x="710" y="196672"/>
                </a:lnTo>
                <a:lnTo>
                  <a:pt x="2804" y="179487"/>
                </a:lnTo>
                <a:lnTo>
                  <a:pt x="6228" y="162750"/>
                </a:lnTo>
                <a:lnTo>
                  <a:pt x="10925" y="146515"/>
                </a:lnTo>
                <a:lnTo>
                  <a:pt x="16841" y="130837"/>
                </a:lnTo>
                <a:lnTo>
                  <a:pt x="23920" y="115772"/>
                </a:lnTo>
                <a:lnTo>
                  <a:pt x="32108" y="101375"/>
                </a:lnTo>
                <a:lnTo>
                  <a:pt x="41349" y="87700"/>
                </a:lnTo>
                <a:lnTo>
                  <a:pt x="51588" y="74802"/>
                </a:lnTo>
                <a:lnTo>
                  <a:pt x="62769" y="62738"/>
                </a:lnTo>
                <a:lnTo>
                  <a:pt x="74839" y="51561"/>
                </a:lnTo>
                <a:lnTo>
                  <a:pt x="87741" y="41326"/>
                </a:lnTo>
                <a:lnTo>
                  <a:pt x="101420" y="32090"/>
                </a:lnTo>
                <a:lnTo>
                  <a:pt x="115822" y="23906"/>
                </a:lnTo>
                <a:lnTo>
                  <a:pt x="130891" y="16831"/>
                </a:lnTo>
                <a:lnTo>
                  <a:pt x="146572" y="10918"/>
                </a:lnTo>
                <a:lnTo>
                  <a:pt x="162809" y="6224"/>
                </a:lnTo>
                <a:lnTo>
                  <a:pt x="179549" y="2803"/>
                </a:lnTo>
                <a:lnTo>
                  <a:pt x="196735" y="709"/>
                </a:lnTo>
                <a:lnTo>
                  <a:pt x="214312" y="0"/>
                </a:lnTo>
                <a:lnTo>
                  <a:pt x="8072526" y="0"/>
                </a:lnTo>
                <a:lnTo>
                  <a:pt x="8090103" y="709"/>
                </a:lnTo>
                <a:lnTo>
                  <a:pt x="8107287" y="2803"/>
                </a:lnTo>
                <a:lnTo>
                  <a:pt x="8124025" y="6224"/>
                </a:lnTo>
                <a:lnTo>
                  <a:pt x="8140260" y="10918"/>
                </a:lnTo>
                <a:lnTo>
                  <a:pt x="8155937" y="16831"/>
                </a:lnTo>
                <a:lnTo>
                  <a:pt x="8171002" y="23906"/>
                </a:lnTo>
                <a:lnTo>
                  <a:pt x="8185400" y="32090"/>
                </a:lnTo>
                <a:lnTo>
                  <a:pt x="8199075" y="41326"/>
                </a:lnTo>
                <a:lnTo>
                  <a:pt x="8211972" y="51561"/>
                </a:lnTo>
                <a:lnTo>
                  <a:pt x="8224037" y="62738"/>
                </a:lnTo>
                <a:lnTo>
                  <a:pt x="8235214" y="74802"/>
                </a:lnTo>
                <a:lnTo>
                  <a:pt x="8245448" y="87700"/>
                </a:lnTo>
                <a:lnTo>
                  <a:pt x="8254684" y="101375"/>
                </a:lnTo>
                <a:lnTo>
                  <a:pt x="8262868" y="115772"/>
                </a:lnTo>
                <a:lnTo>
                  <a:pt x="8269943" y="130837"/>
                </a:lnTo>
                <a:lnTo>
                  <a:pt x="8275856" y="146515"/>
                </a:lnTo>
                <a:lnTo>
                  <a:pt x="8280550" y="162750"/>
                </a:lnTo>
                <a:lnTo>
                  <a:pt x="8283972" y="179487"/>
                </a:lnTo>
                <a:lnTo>
                  <a:pt x="8286065" y="196672"/>
                </a:lnTo>
                <a:lnTo>
                  <a:pt x="8286775" y="214249"/>
                </a:lnTo>
                <a:lnTo>
                  <a:pt x="8286775" y="1071499"/>
                </a:lnTo>
                <a:lnTo>
                  <a:pt x="8286065" y="1089076"/>
                </a:lnTo>
                <a:lnTo>
                  <a:pt x="8283972" y="1106263"/>
                </a:lnTo>
                <a:lnTo>
                  <a:pt x="8280550" y="1123005"/>
                </a:lnTo>
                <a:lnTo>
                  <a:pt x="8275856" y="1139245"/>
                </a:lnTo>
                <a:lnTo>
                  <a:pt x="8269943" y="1154930"/>
                </a:lnTo>
                <a:lnTo>
                  <a:pt x="8262868" y="1170002"/>
                </a:lnTo>
                <a:lnTo>
                  <a:pt x="8254684" y="1184408"/>
                </a:lnTo>
                <a:lnTo>
                  <a:pt x="8245448" y="1198092"/>
                </a:lnTo>
                <a:lnTo>
                  <a:pt x="8235214" y="1210999"/>
                </a:lnTo>
                <a:lnTo>
                  <a:pt x="8224037" y="1223073"/>
                </a:lnTo>
                <a:lnTo>
                  <a:pt x="8211972" y="1234259"/>
                </a:lnTo>
                <a:lnTo>
                  <a:pt x="8199075" y="1244503"/>
                </a:lnTo>
                <a:lnTo>
                  <a:pt x="8185400" y="1253748"/>
                </a:lnTo>
                <a:lnTo>
                  <a:pt x="8171002" y="1261940"/>
                </a:lnTo>
                <a:lnTo>
                  <a:pt x="8155937" y="1269023"/>
                </a:lnTo>
                <a:lnTo>
                  <a:pt x="8140260" y="1274942"/>
                </a:lnTo>
                <a:lnTo>
                  <a:pt x="8124025" y="1279642"/>
                </a:lnTo>
                <a:lnTo>
                  <a:pt x="8107287" y="1283068"/>
                </a:lnTo>
                <a:lnTo>
                  <a:pt x="8090103" y="1285164"/>
                </a:lnTo>
                <a:lnTo>
                  <a:pt x="8072526" y="1285875"/>
                </a:lnTo>
                <a:lnTo>
                  <a:pt x="214312" y="1285875"/>
                </a:lnTo>
                <a:lnTo>
                  <a:pt x="196735" y="1285164"/>
                </a:lnTo>
                <a:lnTo>
                  <a:pt x="179549" y="1283068"/>
                </a:lnTo>
                <a:lnTo>
                  <a:pt x="162809" y="1279642"/>
                </a:lnTo>
                <a:lnTo>
                  <a:pt x="146572" y="1274942"/>
                </a:lnTo>
                <a:lnTo>
                  <a:pt x="130891" y="1269023"/>
                </a:lnTo>
                <a:lnTo>
                  <a:pt x="115822" y="1261940"/>
                </a:lnTo>
                <a:lnTo>
                  <a:pt x="101420" y="1253748"/>
                </a:lnTo>
                <a:lnTo>
                  <a:pt x="87741" y="1244503"/>
                </a:lnTo>
                <a:lnTo>
                  <a:pt x="74839" y="1234259"/>
                </a:lnTo>
                <a:lnTo>
                  <a:pt x="62769" y="1223073"/>
                </a:lnTo>
                <a:lnTo>
                  <a:pt x="51588" y="1210999"/>
                </a:lnTo>
                <a:lnTo>
                  <a:pt x="41349" y="1198092"/>
                </a:lnTo>
                <a:lnTo>
                  <a:pt x="32108" y="1184408"/>
                </a:lnTo>
                <a:lnTo>
                  <a:pt x="23920" y="1170002"/>
                </a:lnTo>
                <a:lnTo>
                  <a:pt x="16841" y="1154930"/>
                </a:lnTo>
                <a:lnTo>
                  <a:pt x="10925" y="1139245"/>
                </a:lnTo>
                <a:lnTo>
                  <a:pt x="6228" y="1123005"/>
                </a:lnTo>
                <a:lnTo>
                  <a:pt x="2804" y="1106263"/>
                </a:lnTo>
                <a:lnTo>
                  <a:pt x="710" y="1089076"/>
                </a:lnTo>
                <a:lnTo>
                  <a:pt x="0" y="1071499"/>
                </a:lnTo>
                <a:lnTo>
                  <a:pt x="0" y="21424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7162" y="2285936"/>
            <a:ext cx="4213225" cy="373062"/>
          </a:xfrm>
          <a:custGeom>
            <a:avLst/>
            <a:gdLst/>
            <a:ahLst/>
            <a:cxnLst/>
            <a:rect l="l" t="t" r="r" b="b"/>
            <a:pathLst>
              <a:path w="4213225" h="373062">
                <a:moveTo>
                  <a:pt x="0" y="373062"/>
                </a:moveTo>
                <a:lnTo>
                  <a:pt x="4213225" y="373062"/>
                </a:lnTo>
                <a:lnTo>
                  <a:pt x="4213225" y="0"/>
                </a:lnTo>
                <a:lnTo>
                  <a:pt x="0" y="0"/>
                </a:lnTo>
                <a:lnTo>
                  <a:pt x="0" y="373062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0349" y="2285936"/>
            <a:ext cx="4211701" cy="373062"/>
          </a:xfrm>
          <a:custGeom>
            <a:avLst/>
            <a:gdLst/>
            <a:ahLst/>
            <a:cxnLst/>
            <a:rect l="l" t="t" r="r" b="b"/>
            <a:pathLst>
              <a:path w="4211701" h="373062">
                <a:moveTo>
                  <a:pt x="0" y="373062"/>
                </a:moveTo>
                <a:lnTo>
                  <a:pt x="4211701" y="373062"/>
                </a:lnTo>
                <a:lnTo>
                  <a:pt x="4211701" y="0"/>
                </a:lnTo>
                <a:lnTo>
                  <a:pt x="0" y="0"/>
                </a:lnTo>
                <a:lnTo>
                  <a:pt x="0" y="373062"/>
                </a:lnTo>
                <a:close/>
              </a:path>
            </a:pathLst>
          </a:custGeom>
          <a:solidFill>
            <a:srgbClr val="66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7162" y="2658999"/>
            <a:ext cx="4213225" cy="2867025"/>
          </a:xfrm>
          <a:custGeom>
            <a:avLst/>
            <a:gdLst/>
            <a:ahLst/>
            <a:cxnLst/>
            <a:rect l="l" t="t" r="r" b="b"/>
            <a:pathLst>
              <a:path w="4213225" h="2867025">
                <a:moveTo>
                  <a:pt x="0" y="2867025"/>
                </a:moveTo>
                <a:lnTo>
                  <a:pt x="4213225" y="2867025"/>
                </a:lnTo>
                <a:lnTo>
                  <a:pt x="4213225" y="0"/>
                </a:lnTo>
                <a:lnTo>
                  <a:pt x="0" y="0"/>
                </a:lnTo>
                <a:lnTo>
                  <a:pt x="0" y="2867025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70349" y="2658999"/>
            <a:ext cx="4211701" cy="501650"/>
          </a:xfrm>
          <a:custGeom>
            <a:avLst/>
            <a:gdLst/>
            <a:ahLst/>
            <a:cxnLst/>
            <a:rect l="l" t="t" r="r" b="b"/>
            <a:pathLst>
              <a:path w="4211701" h="501650">
                <a:moveTo>
                  <a:pt x="0" y="501650"/>
                </a:moveTo>
                <a:lnTo>
                  <a:pt x="4211701" y="501650"/>
                </a:lnTo>
                <a:lnTo>
                  <a:pt x="4211701" y="0"/>
                </a:lnTo>
                <a:lnTo>
                  <a:pt x="0" y="0"/>
                </a:lnTo>
                <a:lnTo>
                  <a:pt x="0" y="50165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570349" y="3160712"/>
            <a:ext cx="4211701" cy="544512"/>
          </a:xfrm>
          <a:custGeom>
            <a:avLst/>
            <a:gdLst/>
            <a:ahLst/>
            <a:cxnLst/>
            <a:rect l="l" t="t" r="r" b="b"/>
            <a:pathLst>
              <a:path w="4211701" h="544512">
                <a:moveTo>
                  <a:pt x="0" y="544512"/>
                </a:moveTo>
                <a:lnTo>
                  <a:pt x="4211701" y="544512"/>
                </a:lnTo>
                <a:lnTo>
                  <a:pt x="4211701" y="0"/>
                </a:lnTo>
                <a:lnTo>
                  <a:pt x="0" y="0"/>
                </a:lnTo>
                <a:lnTo>
                  <a:pt x="0" y="544512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570349" y="3705161"/>
            <a:ext cx="4211701" cy="544512"/>
          </a:xfrm>
          <a:custGeom>
            <a:avLst/>
            <a:gdLst/>
            <a:ahLst/>
            <a:cxnLst/>
            <a:rect l="l" t="t" r="r" b="b"/>
            <a:pathLst>
              <a:path w="4211701" h="544512">
                <a:moveTo>
                  <a:pt x="0" y="544512"/>
                </a:moveTo>
                <a:lnTo>
                  <a:pt x="4211701" y="544512"/>
                </a:lnTo>
                <a:lnTo>
                  <a:pt x="4211701" y="0"/>
                </a:lnTo>
                <a:lnTo>
                  <a:pt x="0" y="0"/>
                </a:lnTo>
                <a:lnTo>
                  <a:pt x="0" y="544512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70349" y="4249737"/>
            <a:ext cx="4211701" cy="747712"/>
          </a:xfrm>
          <a:custGeom>
            <a:avLst/>
            <a:gdLst/>
            <a:ahLst/>
            <a:cxnLst/>
            <a:rect l="l" t="t" r="r" b="b"/>
            <a:pathLst>
              <a:path w="4211701" h="747712">
                <a:moveTo>
                  <a:pt x="0" y="747712"/>
                </a:moveTo>
                <a:lnTo>
                  <a:pt x="4211701" y="747712"/>
                </a:lnTo>
                <a:lnTo>
                  <a:pt x="4211701" y="0"/>
                </a:lnTo>
                <a:lnTo>
                  <a:pt x="0" y="0"/>
                </a:lnTo>
                <a:lnTo>
                  <a:pt x="0" y="747712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570349" y="4997386"/>
            <a:ext cx="4211701" cy="528637"/>
          </a:xfrm>
          <a:custGeom>
            <a:avLst/>
            <a:gdLst/>
            <a:ahLst/>
            <a:cxnLst/>
            <a:rect l="l" t="t" r="r" b="b"/>
            <a:pathLst>
              <a:path w="4211701" h="528637">
                <a:moveTo>
                  <a:pt x="0" y="528637"/>
                </a:moveTo>
                <a:lnTo>
                  <a:pt x="4211701" y="528637"/>
                </a:lnTo>
                <a:lnTo>
                  <a:pt x="4211701" y="0"/>
                </a:lnTo>
                <a:lnTo>
                  <a:pt x="0" y="0"/>
                </a:lnTo>
                <a:lnTo>
                  <a:pt x="0" y="528637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20190" y="892555"/>
            <a:ext cx="10318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I</a:t>
            </a:r>
            <a:r>
              <a:rPr sz="3600" b="1" spc="-9" baseline="3413" dirty="0" smtClean="0"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latin typeface="Calibri"/>
                <a:cs typeface="Calibri"/>
              </a:rPr>
              <a:t>se</a:t>
            </a:r>
            <a:r>
              <a:rPr sz="3600" b="1" spc="4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i</a:t>
            </a:r>
            <a:r>
              <a:rPr sz="3600" b="1" spc="-25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17470" y="892555"/>
            <a:ext cx="2966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09773" y="892555"/>
            <a:ext cx="47601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“</a:t>
            </a:r>
            <a:r>
              <a:rPr sz="3600" b="1" spc="-9" baseline="3413" dirty="0" smtClean="0">
                <a:latin typeface="Calibri"/>
                <a:cs typeface="Calibri"/>
              </a:rPr>
              <a:t>C</a:t>
            </a:r>
            <a:r>
              <a:rPr sz="3600" b="1" spc="0" baseline="3413" dirty="0" smtClean="0">
                <a:latin typeface="Calibri"/>
                <a:cs typeface="Calibri"/>
              </a:rPr>
              <a:t>OMPEN</a:t>
            </a:r>
            <a:r>
              <a:rPr sz="3600" b="1" spc="-14" baseline="3413" dirty="0" smtClean="0">
                <a:latin typeface="Calibri"/>
                <a:cs typeface="Calibri"/>
              </a:rPr>
              <a:t>S</a:t>
            </a:r>
            <a:r>
              <a:rPr sz="3600" b="1" spc="0" baseline="3413" dirty="0" smtClean="0">
                <a:latin typeface="Calibri"/>
                <a:cs typeface="Calibri"/>
              </a:rPr>
              <a:t>AZIONE” o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la</a:t>
            </a:r>
            <a:r>
              <a:rPr sz="3600" b="1" spc="-14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“</a:t>
            </a:r>
            <a:r>
              <a:rPr sz="3600" b="1" spc="4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DISPEN</a:t>
            </a:r>
            <a:r>
              <a:rPr sz="3600" b="1" spc="-14" baseline="3413" dirty="0" smtClean="0">
                <a:latin typeface="Calibri"/>
                <a:cs typeface="Calibri"/>
              </a:rPr>
              <a:t>S</a:t>
            </a:r>
            <a:r>
              <a:rPr sz="3600" b="1" spc="-109" baseline="3413" dirty="0" smtClean="0"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latin typeface="Calibri"/>
                <a:cs typeface="Calibri"/>
              </a:rPr>
              <a:t>”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33776" y="1258315"/>
            <a:ext cx="14557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ci</a:t>
            </a:r>
            <a:r>
              <a:rPr sz="3600" b="1" spc="-34" baseline="3413" dirty="0" smtClean="0">
                <a:latin typeface="Calibri"/>
                <a:cs typeface="Calibri"/>
              </a:rPr>
              <a:t>r</a:t>
            </a:r>
            <a:r>
              <a:rPr sz="3600" b="1" spc="-9" baseline="3413" dirty="0" smtClean="0">
                <a:latin typeface="Calibri"/>
                <a:cs typeface="Calibri"/>
              </a:rPr>
              <a:t>c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r>
              <a:rPr sz="3600" b="1" spc="4" baseline="3413" dirty="0" smtClean="0">
                <a:latin typeface="Calibri"/>
                <a:cs typeface="Calibri"/>
              </a:rPr>
              <a:t>s</a:t>
            </a:r>
            <a:r>
              <a:rPr sz="3600" b="1" spc="0" baseline="3413" dirty="0" smtClean="0">
                <a:latin typeface="Calibri"/>
                <a:cs typeface="Calibri"/>
              </a:rPr>
              <a:t>cri</a:t>
            </a:r>
            <a:r>
              <a:rPr sz="3600" b="1" spc="-25" baseline="3413" dirty="0" smtClean="0">
                <a:latin typeface="Calibri"/>
                <a:cs typeface="Calibri"/>
              </a:rPr>
              <a:t>t</a:t>
            </a:r>
            <a:r>
              <a:rPr sz="3600" b="1" spc="-29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53203" y="1258315"/>
            <a:ext cx="5135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44" baseline="3413" dirty="0" smtClean="0">
                <a:latin typeface="Calibri"/>
                <a:cs typeface="Calibri"/>
              </a:rPr>
              <a:t>/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63439" y="1258315"/>
            <a:ext cx="12289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declin</a:t>
            </a:r>
            <a:r>
              <a:rPr sz="3600" b="1" spc="-25" baseline="3413" dirty="0" smtClean="0">
                <a:latin typeface="Calibri"/>
                <a:cs typeface="Calibri"/>
              </a:rPr>
              <a:t>a</a:t>
            </a:r>
            <a:r>
              <a:rPr sz="3600" b="1" spc="-29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7162" y="2285936"/>
            <a:ext cx="8424887" cy="3730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17129">
              <a:lnSpc>
                <a:spcPct val="95825"/>
              </a:lnSpc>
              <a:spcBef>
                <a:spcPts val="430"/>
              </a:spcBef>
            </a:pPr>
            <a:r>
              <a:rPr sz="1800" b="1" spc="0" dirty="0" smtClean="0">
                <a:latin typeface="Arial"/>
                <a:cs typeface="Arial"/>
              </a:rPr>
              <a:t>En</a:t>
            </a:r>
            <a:r>
              <a:rPr sz="1800" b="1" spc="4" dirty="0" smtClean="0">
                <a:latin typeface="Arial"/>
                <a:cs typeface="Arial"/>
              </a:rPr>
              <a:t>u</a:t>
            </a:r>
            <a:r>
              <a:rPr sz="1800" b="1" spc="0" dirty="0" smtClean="0">
                <a:latin typeface="Arial"/>
                <a:cs typeface="Arial"/>
              </a:rPr>
              <a:t>nciato</a:t>
            </a:r>
            <a:r>
              <a:rPr sz="1800" b="1" spc="-14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u</a:t>
            </a:r>
            <a:r>
              <a:rPr sz="1800" b="1" spc="4" dirty="0" smtClean="0">
                <a:latin typeface="Arial"/>
                <a:cs typeface="Arial"/>
              </a:rPr>
              <a:t>n</a:t>
            </a:r>
            <a:r>
              <a:rPr sz="1800" b="1" spc="0" dirty="0" smtClean="0">
                <a:latin typeface="Arial"/>
                <a:cs typeface="Arial"/>
              </a:rPr>
              <a:t>ico                                   </a:t>
            </a:r>
            <a:r>
              <a:rPr sz="1800" b="1" spc="378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En</a:t>
            </a:r>
            <a:r>
              <a:rPr sz="1800" b="1" spc="4" dirty="0" smtClean="0">
                <a:latin typeface="Arial"/>
                <a:cs typeface="Arial"/>
              </a:rPr>
              <a:t>u</a:t>
            </a:r>
            <a:r>
              <a:rPr sz="1800" b="1" spc="0" dirty="0" smtClean="0">
                <a:latin typeface="Arial"/>
                <a:cs typeface="Arial"/>
              </a:rPr>
              <a:t>nciati</a:t>
            </a:r>
            <a:r>
              <a:rPr sz="1800" b="1" spc="-14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graduati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162" y="2658999"/>
            <a:ext cx="4213205" cy="28670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89979">
              <a:lnSpc>
                <a:spcPct val="95825"/>
              </a:lnSpc>
              <a:spcBef>
                <a:spcPts val="9394"/>
              </a:spcBef>
            </a:pPr>
            <a:r>
              <a:rPr sz="1600" b="1" spc="0" dirty="0" smtClean="0">
                <a:solidFill>
                  <a:srgbClr val="1F487C"/>
                </a:solidFill>
                <a:latin typeface="Arial"/>
                <a:cs typeface="Arial"/>
              </a:rPr>
              <a:t>Dispe</a:t>
            </a:r>
            <a:r>
              <a:rPr sz="1600" b="1" spc="-4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600" b="1" spc="0" dirty="0" smtClean="0">
                <a:solidFill>
                  <a:srgbClr val="1F487C"/>
                </a:solidFill>
                <a:latin typeface="Arial"/>
                <a:cs typeface="Arial"/>
              </a:rPr>
              <a:t>sa</a:t>
            </a:r>
            <a:r>
              <a:rPr sz="1600" b="1" spc="-70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spc="0" dirty="0" smtClean="0">
                <a:solidFill>
                  <a:srgbClr val="1F487C"/>
                </a:solidFill>
                <a:latin typeface="Arial"/>
                <a:cs typeface="Arial"/>
              </a:rPr>
              <a:t>dalla</a:t>
            </a:r>
            <a:r>
              <a:rPr sz="1600" b="1" spc="-11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spc="0" dirty="0" smtClean="0">
                <a:solidFill>
                  <a:srgbClr val="1F487C"/>
                </a:solidFill>
                <a:latin typeface="Arial"/>
                <a:cs typeface="Arial"/>
              </a:rPr>
              <a:t>let</a:t>
            </a:r>
            <a:r>
              <a:rPr sz="1600" b="1" spc="-4" dirty="0" smtClean="0">
                <a:solidFill>
                  <a:srgbClr val="1F487C"/>
                </a:solidFill>
                <a:latin typeface="Arial"/>
                <a:cs typeface="Arial"/>
              </a:rPr>
              <a:t>t</a:t>
            </a:r>
            <a:r>
              <a:rPr sz="1600" b="1" spc="0" dirty="0" smtClean="0">
                <a:solidFill>
                  <a:srgbClr val="1F487C"/>
                </a:solidFill>
                <a:latin typeface="Arial"/>
                <a:cs typeface="Arial"/>
              </a:rPr>
              <a:t>ura</a:t>
            </a:r>
            <a:r>
              <a:rPr sz="1600" b="1" spc="-13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spc="0" dirty="0" smtClean="0">
                <a:solidFill>
                  <a:srgbClr val="1F487C"/>
                </a:solidFill>
                <a:latin typeface="Arial"/>
                <a:cs typeface="Arial"/>
              </a:rPr>
              <a:t>ad</a:t>
            </a:r>
            <a:r>
              <a:rPr sz="1600" b="1" spc="-18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spc="0" dirty="0" smtClean="0">
                <a:solidFill>
                  <a:srgbClr val="1F487C"/>
                </a:solidFill>
                <a:latin typeface="Arial"/>
                <a:cs typeface="Arial"/>
              </a:rPr>
              <a:t>alta</a:t>
            </a:r>
            <a:r>
              <a:rPr sz="1600" b="1" spc="-7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600" b="1" spc="-34" dirty="0" smtClean="0">
                <a:solidFill>
                  <a:srgbClr val="1F487C"/>
                </a:solidFill>
                <a:latin typeface="Arial"/>
                <a:cs typeface="Arial"/>
              </a:rPr>
              <a:t>v</a:t>
            </a:r>
            <a:r>
              <a:rPr sz="1600" b="1" spc="0" dirty="0" smtClean="0">
                <a:solidFill>
                  <a:srgbClr val="1F487C"/>
                </a:solidFill>
                <a:latin typeface="Arial"/>
                <a:cs typeface="Arial"/>
              </a:rPr>
              <a:t>oce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70368" y="2658999"/>
            <a:ext cx="4211681" cy="28670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0912" marR="223848">
              <a:lnSpc>
                <a:spcPct val="100041"/>
              </a:lnSpc>
              <a:spcBef>
                <a:spcPts val="3461"/>
              </a:spcBef>
            </a:pP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s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p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sa</a:t>
            </a:r>
            <a:r>
              <a:rPr sz="1400" b="1" spc="-3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2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ett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u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r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3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ad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ta</a:t>
            </a:r>
            <a:r>
              <a:rPr sz="1400" b="1" spc="-2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v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o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u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tte</a:t>
            </a:r>
            <a:r>
              <a:rPr sz="1400" b="1" spc="-25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 s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u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z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ion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-4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-1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u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si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ri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sc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h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o</a:t>
            </a:r>
            <a:r>
              <a:rPr sz="1400" b="1" spc="-4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ri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ca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du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te</a:t>
            </a:r>
            <a:r>
              <a:rPr sz="1400" b="1" spc="-2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g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at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v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 marL="90912" marR="196745">
              <a:lnSpc>
                <a:spcPct val="100041"/>
              </a:lnSpc>
              <a:spcBef>
                <a:spcPts val="930"/>
              </a:spcBef>
            </a:pP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sato</a:t>
            </a:r>
            <a:r>
              <a:rPr sz="1400" b="1" spc="-5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ll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400" b="1" spc="-2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ett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u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400" b="1" spc="-2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ad</a:t>
            </a:r>
            <a:r>
              <a:rPr sz="1400" b="1" spc="-2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ta</a:t>
            </a:r>
            <a:r>
              <a:rPr sz="1400" b="1" spc="-14" dirty="0" smtClean="0">
                <a:solidFill>
                  <a:srgbClr val="FF0000"/>
                </a:solidFill>
                <a:latin typeface="Arial"/>
                <a:cs typeface="Arial"/>
              </a:rPr>
              <a:t> v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ce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 qu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nd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400" b="1" spc="-1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l 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do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ce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te</a:t>
            </a:r>
            <a:r>
              <a:rPr sz="1400" b="1" spc="-3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400" b="1" spc="-1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ri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400" b="1" spc="-29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oppo</a:t>
            </a:r>
            <a:r>
              <a:rPr sz="1400" b="1" spc="4" dirty="0" smtClean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400" b="1" spc="-4" dirty="0" smtClean="0">
                <a:solidFill>
                  <a:srgbClr val="FF0000"/>
                </a:solidFill>
                <a:latin typeface="Arial"/>
                <a:cs typeface="Arial"/>
              </a:rPr>
              <a:t>un</a:t>
            </a:r>
            <a:r>
              <a:rPr sz="1400" b="1" spc="0" dirty="0" smtClean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endParaRPr sz="1400">
              <a:latin typeface="Arial"/>
              <a:cs typeface="Arial"/>
            </a:endParaRPr>
          </a:p>
          <a:p>
            <a:pPr marL="90912" marR="371666">
              <a:lnSpc>
                <a:spcPct val="100041"/>
              </a:lnSpc>
              <a:spcBef>
                <a:spcPts val="889"/>
              </a:spcBef>
            </a:pP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s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p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sato</a:t>
            </a:r>
            <a:r>
              <a:rPr sz="1400" b="1" spc="-5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2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ett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u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r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2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ad</a:t>
            </a:r>
            <a:r>
              <a:rPr sz="1400" b="1" spc="-25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ta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 v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o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n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pubb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co</a:t>
            </a:r>
            <a:r>
              <a:rPr sz="1400" b="1" spc="-4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testi</a:t>
            </a:r>
            <a:r>
              <a:rPr sz="1400" b="1" spc="-25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o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m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p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essi</a:t>
            </a:r>
            <a:r>
              <a:rPr sz="1400" b="1" spc="-3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o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h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si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ggon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o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p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er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p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ri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ma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 v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o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ta</a:t>
            </a:r>
            <a:endParaRPr sz="1400">
              <a:latin typeface="Arial"/>
              <a:cs typeface="Arial"/>
            </a:endParaRPr>
          </a:p>
          <a:p>
            <a:pPr marL="138156">
              <a:lnSpc>
                <a:spcPct val="95825"/>
              </a:lnSpc>
              <a:spcBef>
                <a:spcPts val="826"/>
              </a:spcBef>
            </a:pP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caso</a:t>
            </a:r>
            <a:r>
              <a:rPr sz="1400" b="1" spc="-25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ett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u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r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3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ad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ta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 v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o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ce,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si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on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c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o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r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  <a:p>
            <a:pPr marL="90912">
              <a:lnSpc>
                <a:spcPct val="95825"/>
              </a:lnSpc>
              <a:spcBef>
                <a:spcPts val="70"/>
              </a:spcBef>
            </a:pP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p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r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v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-14" dirty="0" smtClean="0">
                <a:solidFill>
                  <a:srgbClr val="1F487C"/>
                </a:solidFill>
                <a:latin typeface="Arial"/>
                <a:cs typeface="Arial"/>
              </a:rPr>
              <a:t>v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m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n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te</a:t>
            </a:r>
            <a:r>
              <a:rPr sz="1400" b="1" spc="-5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s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to</a:t>
            </a:r>
            <a:r>
              <a:rPr sz="1400" b="1" spc="-1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d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a</a:t>
            </a:r>
            <a:r>
              <a:rPr sz="1400" b="1" spc="-19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4" dirty="0" smtClean="0">
                <a:solidFill>
                  <a:srgbClr val="1F487C"/>
                </a:solidFill>
                <a:latin typeface="Arial"/>
                <a:cs typeface="Arial"/>
              </a:rPr>
              <a:t>l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9" dirty="0" smtClean="0">
                <a:solidFill>
                  <a:srgbClr val="1F487C"/>
                </a:solidFill>
                <a:latin typeface="Arial"/>
                <a:cs typeface="Arial"/>
              </a:rPr>
              <a:t>g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g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ere</a:t>
            </a:r>
            <a:r>
              <a:rPr sz="1400" b="1" spc="-2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i te</a:t>
            </a:r>
            <a:r>
              <a:rPr sz="1400" b="1" spc="-4" dirty="0" smtClean="0">
                <a:solidFill>
                  <a:srgbClr val="1F487C"/>
                </a:solidFill>
                <a:latin typeface="Arial"/>
                <a:cs typeface="Arial"/>
              </a:rPr>
              <a:t>mp</a:t>
            </a:r>
            <a:r>
              <a:rPr sz="1400" b="1" spc="0" dirty="0" smtClean="0">
                <a:solidFill>
                  <a:srgbClr val="1F487C"/>
                </a:solidFill>
                <a:latin typeface="Arial"/>
                <a:cs typeface="Arial"/>
              </a:rPr>
              <a:t>i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object 40"/>
          <p:cNvSpPr/>
          <p:nvPr/>
        </p:nvSpPr>
        <p:spPr>
          <a:xfrm>
            <a:off x="428599" y="1642999"/>
            <a:ext cx="8286775" cy="5000713"/>
          </a:xfrm>
          <a:custGeom>
            <a:avLst/>
            <a:gdLst/>
            <a:ahLst/>
            <a:cxnLst/>
            <a:rect l="l" t="t" r="r" b="b"/>
            <a:pathLst>
              <a:path w="8286775" h="5000713">
                <a:moveTo>
                  <a:pt x="2762" y="4235608"/>
                </a:moveTo>
                <a:lnTo>
                  <a:pt x="10908" y="4302443"/>
                </a:lnTo>
                <a:lnTo>
                  <a:pt x="24222" y="4367542"/>
                </a:lnTo>
                <a:lnTo>
                  <a:pt x="42490" y="4430690"/>
                </a:lnTo>
                <a:lnTo>
                  <a:pt x="65497" y="4491673"/>
                </a:lnTo>
                <a:lnTo>
                  <a:pt x="93029" y="4550276"/>
                </a:lnTo>
                <a:lnTo>
                  <a:pt x="124871" y="4606284"/>
                </a:lnTo>
                <a:lnTo>
                  <a:pt x="160809" y="4659484"/>
                </a:lnTo>
                <a:lnTo>
                  <a:pt x="200628" y="4709660"/>
                </a:lnTo>
                <a:lnTo>
                  <a:pt x="244114" y="4756599"/>
                </a:lnTo>
                <a:lnTo>
                  <a:pt x="291053" y="4800085"/>
                </a:lnTo>
                <a:lnTo>
                  <a:pt x="341229" y="4839904"/>
                </a:lnTo>
                <a:lnTo>
                  <a:pt x="394429" y="4875842"/>
                </a:lnTo>
                <a:lnTo>
                  <a:pt x="450437" y="4907684"/>
                </a:lnTo>
                <a:lnTo>
                  <a:pt x="509040" y="4935216"/>
                </a:lnTo>
                <a:lnTo>
                  <a:pt x="570023" y="4958223"/>
                </a:lnTo>
                <a:lnTo>
                  <a:pt x="633171" y="4976491"/>
                </a:lnTo>
                <a:lnTo>
                  <a:pt x="698270" y="4989805"/>
                </a:lnTo>
                <a:lnTo>
                  <a:pt x="765105" y="4997951"/>
                </a:lnTo>
                <a:lnTo>
                  <a:pt x="833462" y="5000713"/>
                </a:lnTo>
                <a:lnTo>
                  <a:pt x="7453401" y="5000713"/>
                </a:lnTo>
                <a:lnTo>
                  <a:pt x="7521749" y="4997951"/>
                </a:lnTo>
                <a:lnTo>
                  <a:pt x="7588576" y="4989805"/>
                </a:lnTo>
                <a:lnTo>
                  <a:pt x="7653667" y="4976491"/>
                </a:lnTo>
                <a:lnTo>
                  <a:pt x="7716807" y="4958223"/>
                </a:lnTo>
                <a:lnTo>
                  <a:pt x="7777783" y="4935216"/>
                </a:lnTo>
                <a:lnTo>
                  <a:pt x="7836379" y="4907684"/>
                </a:lnTo>
                <a:lnTo>
                  <a:pt x="7892382" y="4875842"/>
                </a:lnTo>
                <a:lnTo>
                  <a:pt x="7945576" y="4839904"/>
                </a:lnTo>
                <a:lnTo>
                  <a:pt x="7995747" y="4800085"/>
                </a:lnTo>
                <a:lnTo>
                  <a:pt x="8042681" y="4756599"/>
                </a:lnTo>
                <a:lnTo>
                  <a:pt x="8086163" y="4709660"/>
                </a:lnTo>
                <a:lnTo>
                  <a:pt x="8125979" y="4659484"/>
                </a:lnTo>
                <a:lnTo>
                  <a:pt x="8161914" y="4606284"/>
                </a:lnTo>
                <a:lnTo>
                  <a:pt x="8193753" y="4550276"/>
                </a:lnTo>
                <a:lnTo>
                  <a:pt x="8221283" y="4491673"/>
                </a:lnTo>
                <a:lnTo>
                  <a:pt x="8244288" y="4430690"/>
                </a:lnTo>
                <a:lnTo>
                  <a:pt x="8262554" y="4367542"/>
                </a:lnTo>
                <a:lnTo>
                  <a:pt x="8275867" y="4302443"/>
                </a:lnTo>
                <a:lnTo>
                  <a:pt x="8284012" y="4235608"/>
                </a:lnTo>
                <a:lnTo>
                  <a:pt x="8286775" y="4167251"/>
                </a:lnTo>
                <a:lnTo>
                  <a:pt x="8286775" y="833501"/>
                </a:lnTo>
                <a:lnTo>
                  <a:pt x="8284012" y="765152"/>
                </a:lnTo>
                <a:lnTo>
                  <a:pt x="8275867" y="698322"/>
                </a:lnTo>
                <a:lnTo>
                  <a:pt x="8262554" y="633227"/>
                </a:lnTo>
                <a:lnTo>
                  <a:pt x="8244288" y="570081"/>
                </a:lnTo>
                <a:lnTo>
                  <a:pt x="8221283" y="509099"/>
                </a:lnTo>
                <a:lnTo>
                  <a:pt x="8193753" y="450495"/>
                </a:lnTo>
                <a:lnTo>
                  <a:pt x="8161914" y="394484"/>
                </a:lnTo>
                <a:lnTo>
                  <a:pt x="8125979" y="341281"/>
                </a:lnTo>
                <a:lnTo>
                  <a:pt x="8086163" y="291100"/>
                </a:lnTo>
                <a:lnTo>
                  <a:pt x="8042681" y="244157"/>
                </a:lnTo>
                <a:lnTo>
                  <a:pt x="7995747" y="200665"/>
                </a:lnTo>
                <a:lnTo>
                  <a:pt x="7945576" y="160840"/>
                </a:lnTo>
                <a:lnTo>
                  <a:pt x="7892382" y="124897"/>
                </a:lnTo>
                <a:lnTo>
                  <a:pt x="7836379" y="93049"/>
                </a:lnTo>
                <a:lnTo>
                  <a:pt x="7777783" y="65512"/>
                </a:lnTo>
                <a:lnTo>
                  <a:pt x="7716807" y="42500"/>
                </a:lnTo>
                <a:lnTo>
                  <a:pt x="7653667" y="24228"/>
                </a:lnTo>
                <a:lnTo>
                  <a:pt x="7588576" y="10911"/>
                </a:lnTo>
                <a:lnTo>
                  <a:pt x="7521749" y="2763"/>
                </a:lnTo>
                <a:lnTo>
                  <a:pt x="7453401" y="0"/>
                </a:lnTo>
                <a:lnTo>
                  <a:pt x="833462" y="0"/>
                </a:lnTo>
                <a:lnTo>
                  <a:pt x="765105" y="2763"/>
                </a:lnTo>
                <a:lnTo>
                  <a:pt x="698270" y="10911"/>
                </a:lnTo>
                <a:lnTo>
                  <a:pt x="633171" y="24228"/>
                </a:lnTo>
                <a:lnTo>
                  <a:pt x="570023" y="42500"/>
                </a:lnTo>
                <a:lnTo>
                  <a:pt x="509040" y="65512"/>
                </a:lnTo>
                <a:lnTo>
                  <a:pt x="450437" y="93049"/>
                </a:lnTo>
                <a:lnTo>
                  <a:pt x="394429" y="124897"/>
                </a:lnTo>
                <a:lnTo>
                  <a:pt x="341229" y="160840"/>
                </a:lnTo>
                <a:lnTo>
                  <a:pt x="291053" y="200665"/>
                </a:lnTo>
                <a:lnTo>
                  <a:pt x="244114" y="244157"/>
                </a:lnTo>
                <a:lnTo>
                  <a:pt x="200628" y="291100"/>
                </a:lnTo>
                <a:lnTo>
                  <a:pt x="160809" y="341281"/>
                </a:lnTo>
                <a:lnTo>
                  <a:pt x="124871" y="394484"/>
                </a:lnTo>
                <a:lnTo>
                  <a:pt x="93029" y="450495"/>
                </a:lnTo>
                <a:lnTo>
                  <a:pt x="65497" y="509099"/>
                </a:lnTo>
                <a:lnTo>
                  <a:pt x="42490" y="570081"/>
                </a:lnTo>
                <a:lnTo>
                  <a:pt x="24222" y="633227"/>
                </a:lnTo>
                <a:lnTo>
                  <a:pt x="10908" y="698322"/>
                </a:lnTo>
                <a:lnTo>
                  <a:pt x="2762" y="765152"/>
                </a:lnTo>
                <a:lnTo>
                  <a:pt x="0" y="833501"/>
                </a:lnTo>
                <a:lnTo>
                  <a:pt x="0" y="4167251"/>
                </a:lnTo>
                <a:lnTo>
                  <a:pt x="2762" y="4235608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8599" y="1642999"/>
            <a:ext cx="8286775" cy="5000713"/>
          </a:xfrm>
          <a:custGeom>
            <a:avLst/>
            <a:gdLst/>
            <a:ahLst/>
            <a:cxnLst/>
            <a:rect l="l" t="t" r="r" b="b"/>
            <a:pathLst>
              <a:path w="8286775" h="5000713">
                <a:moveTo>
                  <a:pt x="0" y="833501"/>
                </a:moveTo>
                <a:lnTo>
                  <a:pt x="2762" y="765152"/>
                </a:lnTo>
                <a:lnTo>
                  <a:pt x="10908" y="698322"/>
                </a:lnTo>
                <a:lnTo>
                  <a:pt x="24222" y="633227"/>
                </a:lnTo>
                <a:lnTo>
                  <a:pt x="42490" y="570081"/>
                </a:lnTo>
                <a:lnTo>
                  <a:pt x="65497" y="509099"/>
                </a:lnTo>
                <a:lnTo>
                  <a:pt x="93029" y="450495"/>
                </a:lnTo>
                <a:lnTo>
                  <a:pt x="124871" y="394484"/>
                </a:lnTo>
                <a:lnTo>
                  <a:pt x="160809" y="341281"/>
                </a:lnTo>
                <a:lnTo>
                  <a:pt x="200628" y="291100"/>
                </a:lnTo>
                <a:lnTo>
                  <a:pt x="244114" y="244157"/>
                </a:lnTo>
                <a:lnTo>
                  <a:pt x="291053" y="200665"/>
                </a:lnTo>
                <a:lnTo>
                  <a:pt x="341229" y="160840"/>
                </a:lnTo>
                <a:lnTo>
                  <a:pt x="394429" y="124897"/>
                </a:lnTo>
                <a:lnTo>
                  <a:pt x="450437" y="93049"/>
                </a:lnTo>
                <a:lnTo>
                  <a:pt x="509040" y="65512"/>
                </a:lnTo>
                <a:lnTo>
                  <a:pt x="570023" y="42500"/>
                </a:lnTo>
                <a:lnTo>
                  <a:pt x="633171" y="24228"/>
                </a:lnTo>
                <a:lnTo>
                  <a:pt x="698270" y="10911"/>
                </a:lnTo>
                <a:lnTo>
                  <a:pt x="765105" y="2763"/>
                </a:lnTo>
                <a:lnTo>
                  <a:pt x="833462" y="0"/>
                </a:lnTo>
                <a:lnTo>
                  <a:pt x="7453401" y="0"/>
                </a:lnTo>
                <a:lnTo>
                  <a:pt x="7521749" y="2763"/>
                </a:lnTo>
                <a:lnTo>
                  <a:pt x="7588576" y="10911"/>
                </a:lnTo>
                <a:lnTo>
                  <a:pt x="7653667" y="24228"/>
                </a:lnTo>
                <a:lnTo>
                  <a:pt x="7716807" y="42500"/>
                </a:lnTo>
                <a:lnTo>
                  <a:pt x="7777783" y="65512"/>
                </a:lnTo>
                <a:lnTo>
                  <a:pt x="7836379" y="93049"/>
                </a:lnTo>
                <a:lnTo>
                  <a:pt x="7892382" y="124897"/>
                </a:lnTo>
                <a:lnTo>
                  <a:pt x="7945576" y="160840"/>
                </a:lnTo>
                <a:lnTo>
                  <a:pt x="7995747" y="200665"/>
                </a:lnTo>
                <a:lnTo>
                  <a:pt x="8042681" y="244157"/>
                </a:lnTo>
                <a:lnTo>
                  <a:pt x="8086163" y="291100"/>
                </a:lnTo>
                <a:lnTo>
                  <a:pt x="8125979" y="341281"/>
                </a:lnTo>
                <a:lnTo>
                  <a:pt x="8161914" y="394484"/>
                </a:lnTo>
                <a:lnTo>
                  <a:pt x="8193753" y="450495"/>
                </a:lnTo>
                <a:lnTo>
                  <a:pt x="8221283" y="509099"/>
                </a:lnTo>
                <a:lnTo>
                  <a:pt x="8244288" y="570081"/>
                </a:lnTo>
                <a:lnTo>
                  <a:pt x="8262554" y="633227"/>
                </a:lnTo>
                <a:lnTo>
                  <a:pt x="8275867" y="698322"/>
                </a:lnTo>
                <a:lnTo>
                  <a:pt x="8284012" y="765152"/>
                </a:lnTo>
                <a:lnTo>
                  <a:pt x="8286775" y="833501"/>
                </a:lnTo>
                <a:lnTo>
                  <a:pt x="8286775" y="4167251"/>
                </a:lnTo>
                <a:lnTo>
                  <a:pt x="8284012" y="4235608"/>
                </a:lnTo>
                <a:lnTo>
                  <a:pt x="8275867" y="4302443"/>
                </a:lnTo>
                <a:lnTo>
                  <a:pt x="8262554" y="4367542"/>
                </a:lnTo>
                <a:lnTo>
                  <a:pt x="8244288" y="4430690"/>
                </a:lnTo>
                <a:lnTo>
                  <a:pt x="8221283" y="4491673"/>
                </a:lnTo>
                <a:lnTo>
                  <a:pt x="8193753" y="4550276"/>
                </a:lnTo>
                <a:lnTo>
                  <a:pt x="8161914" y="4606284"/>
                </a:lnTo>
                <a:lnTo>
                  <a:pt x="8125979" y="4659484"/>
                </a:lnTo>
                <a:lnTo>
                  <a:pt x="8086163" y="4709660"/>
                </a:lnTo>
                <a:lnTo>
                  <a:pt x="8042681" y="4756599"/>
                </a:lnTo>
                <a:lnTo>
                  <a:pt x="7995747" y="4800085"/>
                </a:lnTo>
                <a:lnTo>
                  <a:pt x="7945576" y="4839904"/>
                </a:lnTo>
                <a:lnTo>
                  <a:pt x="7892382" y="4875842"/>
                </a:lnTo>
                <a:lnTo>
                  <a:pt x="7836379" y="4907684"/>
                </a:lnTo>
                <a:lnTo>
                  <a:pt x="7777783" y="4935216"/>
                </a:lnTo>
                <a:lnTo>
                  <a:pt x="7716807" y="4958223"/>
                </a:lnTo>
                <a:lnTo>
                  <a:pt x="7653667" y="4976491"/>
                </a:lnTo>
                <a:lnTo>
                  <a:pt x="7588576" y="4989805"/>
                </a:lnTo>
                <a:lnTo>
                  <a:pt x="7521749" y="4997951"/>
                </a:lnTo>
                <a:lnTo>
                  <a:pt x="7453401" y="5000713"/>
                </a:lnTo>
                <a:lnTo>
                  <a:pt x="833450" y="5000713"/>
                </a:lnTo>
                <a:lnTo>
                  <a:pt x="765105" y="4997951"/>
                </a:lnTo>
                <a:lnTo>
                  <a:pt x="698270" y="4989805"/>
                </a:lnTo>
                <a:lnTo>
                  <a:pt x="633171" y="4976491"/>
                </a:lnTo>
                <a:lnTo>
                  <a:pt x="570023" y="4958223"/>
                </a:lnTo>
                <a:lnTo>
                  <a:pt x="509040" y="4935216"/>
                </a:lnTo>
                <a:lnTo>
                  <a:pt x="450437" y="4907684"/>
                </a:lnTo>
                <a:lnTo>
                  <a:pt x="394429" y="4875842"/>
                </a:lnTo>
                <a:lnTo>
                  <a:pt x="341229" y="4839904"/>
                </a:lnTo>
                <a:lnTo>
                  <a:pt x="291053" y="4800085"/>
                </a:lnTo>
                <a:lnTo>
                  <a:pt x="244114" y="4756599"/>
                </a:lnTo>
                <a:lnTo>
                  <a:pt x="200628" y="4709660"/>
                </a:lnTo>
                <a:lnTo>
                  <a:pt x="160809" y="4659484"/>
                </a:lnTo>
                <a:lnTo>
                  <a:pt x="124871" y="4606284"/>
                </a:lnTo>
                <a:lnTo>
                  <a:pt x="93029" y="4550276"/>
                </a:lnTo>
                <a:lnTo>
                  <a:pt x="65497" y="4491673"/>
                </a:lnTo>
                <a:lnTo>
                  <a:pt x="42490" y="4430690"/>
                </a:lnTo>
                <a:lnTo>
                  <a:pt x="24222" y="4367542"/>
                </a:lnTo>
                <a:lnTo>
                  <a:pt x="10908" y="4302443"/>
                </a:lnTo>
                <a:lnTo>
                  <a:pt x="2762" y="4235608"/>
                </a:lnTo>
                <a:lnTo>
                  <a:pt x="0" y="4167251"/>
                </a:lnTo>
                <a:lnTo>
                  <a:pt x="0" y="833501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73175" y="6119241"/>
            <a:ext cx="4102608" cy="0"/>
          </a:xfrm>
          <a:custGeom>
            <a:avLst/>
            <a:gdLst/>
            <a:ahLst/>
            <a:cxnLst/>
            <a:rect l="l" t="t" r="r" b="b"/>
            <a:pathLst>
              <a:path w="4102608">
                <a:moveTo>
                  <a:pt x="0" y="0"/>
                </a:moveTo>
                <a:lnTo>
                  <a:pt x="4102608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375783" y="6119241"/>
            <a:ext cx="2494788" cy="0"/>
          </a:xfrm>
          <a:custGeom>
            <a:avLst/>
            <a:gdLst/>
            <a:ahLst/>
            <a:cxnLst/>
            <a:rect l="l" t="t" r="r" b="b"/>
            <a:pathLst>
              <a:path w="2494788">
                <a:moveTo>
                  <a:pt x="0" y="0"/>
                </a:moveTo>
                <a:lnTo>
                  <a:pt x="2494788" y="0"/>
                </a:lnTo>
              </a:path>
            </a:pathLst>
          </a:custGeom>
          <a:ln w="21082">
            <a:solidFill>
              <a:srgbClr val="FF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28599" y="499999"/>
            <a:ext cx="2357399" cy="714375"/>
          </a:xfrm>
          <a:custGeom>
            <a:avLst/>
            <a:gdLst/>
            <a:ahLst/>
            <a:cxnLst/>
            <a:rect l="l" t="t" r="r" b="b"/>
            <a:pathLst>
              <a:path w="2357399" h="714375">
                <a:moveTo>
                  <a:pt x="0" y="119125"/>
                </a:moveTo>
                <a:lnTo>
                  <a:pt x="58" y="599154"/>
                </a:lnTo>
                <a:lnTo>
                  <a:pt x="9036" y="640961"/>
                </a:lnTo>
                <a:lnTo>
                  <a:pt x="31315" y="675836"/>
                </a:lnTo>
                <a:lnTo>
                  <a:pt x="64053" y="700953"/>
                </a:lnTo>
                <a:lnTo>
                  <a:pt x="104408" y="713483"/>
                </a:lnTo>
                <a:lnTo>
                  <a:pt x="119062" y="714375"/>
                </a:lnTo>
                <a:lnTo>
                  <a:pt x="2242127" y="714317"/>
                </a:lnTo>
                <a:lnTo>
                  <a:pt x="2283951" y="705365"/>
                </a:lnTo>
                <a:lnTo>
                  <a:pt x="2318842" y="683114"/>
                </a:lnTo>
                <a:lnTo>
                  <a:pt x="2343971" y="650395"/>
                </a:lnTo>
                <a:lnTo>
                  <a:pt x="2356507" y="610037"/>
                </a:lnTo>
                <a:lnTo>
                  <a:pt x="2357399" y="595376"/>
                </a:lnTo>
                <a:lnTo>
                  <a:pt x="2357339" y="115296"/>
                </a:lnTo>
                <a:lnTo>
                  <a:pt x="2348361" y="73486"/>
                </a:lnTo>
                <a:lnTo>
                  <a:pt x="2326104" y="38587"/>
                </a:lnTo>
                <a:lnTo>
                  <a:pt x="2293393" y="13442"/>
                </a:lnTo>
                <a:lnTo>
                  <a:pt x="2253054" y="892"/>
                </a:lnTo>
                <a:lnTo>
                  <a:pt x="2238400" y="0"/>
                </a:lnTo>
                <a:lnTo>
                  <a:pt x="115183" y="62"/>
                </a:lnTo>
                <a:lnTo>
                  <a:pt x="73408" y="9071"/>
                </a:lnTo>
                <a:lnTo>
                  <a:pt x="38544" y="31370"/>
                </a:lnTo>
                <a:lnTo>
                  <a:pt x="13426" y="64118"/>
                </a:lnTo>
                <a:lnTo>
                  <a:pt x="891" y="104474"/>
                </a:lnTo>
                <a:lnTo>
                  <a:pt x="0" y="11912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28599" y="499999"/>
            <a:ext cx="2357399" cy="714375"/>
          </a:xfrm>
          <a:custGeom>
            <a:avLst/>
            <a:gdLst/>
            <a:ahLst/>
            <a:cxnLst/>
            <a:rect l="l" t="t" r="r" b="b"/>
            <a:pathLst>
              <a:path w="2357399" h="714375">
                <a:moveTo>
                  <a:pt x="0" y="119125"/>
                </a:moveTo>
                <a:lnTo>
                  <a:pt x="891" y="104474"/>
                </a:lnTo>
                <a:lnTo>
                  <a:pt x="3496" y="90352"/>
                </a:lnTo>
                <a:lnTo>
                  <a:pt x="7710" y="76864"/>
                </a:lnTo>
                <a:lnTo>
                  <a:pt x="13426" y="64118"/>
                </a:lnTo>
                <a:lnTo>
                  <a:pt x="20541" y="52216"/>
                </a:lnTo>
                <a:lnTo>
                  <a:pt x="28948" y="41265"/>
                </a:lnTo>
                <a:lnTo>
                  <a:pt x="38544" y="31370"/>
                </a:lnTo>
                <a:lnTo>
                  <a:pt x="49223" y="22636"/>
                </a:lnTo>
                <a:lnTo>
                  <a:pt x="60879" y="15168"/>
                </a:lnTo>
                <a:lnTo>
                  <a:pt x="73408" y="9071"/>
                </a:lnTo>
                <a:lnTo>
                  <a:pt x="86706" y="4451"/>
                </a:lnTo>
                <a:lnTo>
                  <a:pt x="100665" y="1413"/>
                </a:lnTo>
                <a:lnTo>
                  <a:pt x="115183" y="62"/>
                </a:lnTo>
                <a:lnTo>
                  <a:pt x="119062" y="0"/>
                </a:lnTo>
                <a:lnTo>
                  <a:pt x="2238400" y="0"/>
                </a:lnTo>
                <a:lnTo>
                  <a:pt x="2253054" y="892"/>
                </a:lnTo>
                <a:lnTo>
                  <a:pt x="2267173" y="3500"/>
                </a:lnTo>
                <a:lnTo>
                  <a:pt x="2280655" y="7719"/>
                </a:lnTo>
                <a:lnTo>
                  <a:pt x="2293393" y="13442"/>
                </a:lnTo>
                <a:lnTo>
                  <a:pt x="2305284" y="20565"/>
                </a:lnTo>
                <a:lnTo>
                  <a:pt x="2316222" y="28981"/>
                </a:lnTo>
                <a:lnTo>
                  <a:pt x="2326104" y="38587"/>
                </a:lnTo>
                <a:lnTo>
                  <a:pt x="2334824" y="49277"/>
                </a:lnTo>
                <a:lnTo>
                  <a:pt x="2342278" y="60945"/>
                </a:lnTo>
                <a:lnTo>
                  <a:pt x="2348361" y="73486"/>
                </a:lnTo>
                <a:lnTo>
                  <a:pt x="2352968" y="86795"/>
                </a:lnTo>
                <a:lnTo>
                  <a:pt x="2355996" y="100767"/>
                </a:lnTo>
                <a:lnTo>
                  <a:pt x="2357339" y="115296"/>
                </a:lnTo>
                <a:lnTo>
                  <a:pt x="2357399" y="119125"/>
                </a:lnTo>
                <a:lnTo>
                  <a:pt x="2357399" y="595376"/>
                </a:lnTo>
                <a:lnTo>
                  <a:pt x="2356507" y="610037"/>
                </a:lnTo>
                <a:lnTo>
                  <a:pt x="2353902" y="624164"/>
                </a:lnTo>
                <a:lnTo>
                  <a:pt x="2349688" y="637651"/>
                </a:lnTo>
                <a:lnTo>
                  <a:pt x="2343971" y="650395"/>
                </a:lnTo>
                <a:lnTo>
                  <a:pt x="2336854" y="662290"/>
                </a:lnTo>
                <a:lnTo>
                  <a:pt x="2328443" y="673231"/>
                </a:lnTo>
                <a:lnTo>
                  <a:pt x="2318842" y="683114"/>
                </a:lnTo>
                <a:lnTo>
                  <a:pt x="2308157" y="691834"/>
                </a:lnTo>
                <a:lnTo>
                  <a:pt x="2296491" y="699286"/>
                </a:lnTo>
                <a:lnTo>
                  <a:pt x="2283951" y="705365"/>
                </a:lnTo>
                <a:lnTo>
                  <a:pt x="2270640" y="709966"/>
                </a:lnTo>
                <a:lnTo>
                  <a:pt x="2256664" y="712985"/>
                </a:lnTo>
                <a:lnTo>
                  <a:pt x="2242127" y="714317"/>
                </a:lnTo>
                <a:lnTo>
                  <a:pt x="2238400" y="714375"/>
                </a:lnTo>
                <a:lnTo>
                  <a:pt x="119062" y="714375"/>
                </a:lnTo>
                <a:lnTo>
                  <a:pt x="104408" y="713483"/>
                </a:lnTo>
                <a:lnTo>
                  <a:pt x="90285" y="710880"/>
                </a:lnTo>
                <a:lnTo>
                  <a:pt x="76799" y="706668"/>
                </a:lnTo>
                <a:lnTo>
                  <a:pt x="64053" y="700953"/>
                </a:lnTo>
                <a:lnTo>
                  <a:pt x="52153" y="693840"/>
                </a:lnTo>
                <a:lnTo>
                  <a:pt x="41206" y="685433"/>
                </a:lnTo>
                <a:lnTo>
                  <a:pt x="31315" y="675836"/>
                </a:lnTo>
                <a:lnTo>
                  <a:pt x="22586" y="665156"/>
                </a:lnTo>
                <a:lnTo>
                  <a:pt x="15125" y="653496"/>
                </a:lnTo>
                <a:lnTo>
                  <a:pt x="9036" y="640961"/>
                </a:lnTo>
                <a:lnTo>
                  <a:pt x="4426" y="627656"/>
                </a:lnTo>
                <a:lnTo>
                  <a:pt x="1398" y="613685"/>
                </a:lnTo>
                <a:lnTo>
                  <a:pt x="58" y="599154"/>
                </a:lnTo>
                <a:lnTo>
                  <a:pt x="0" y="595376"/>
                </a:lnTo>
                <a:lnTo>
                  <a:pt x="0" y="11912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357499" y="571500"/>
            <a:ext cx="4500626" cy="785749"/>
          </a:xfrm>
          <a:custGeom>
            <a:avLst/>
            <a:gdLst/>
            <a:ahLst/>
            <a:cxnLst/>
            <a:rect l="l" t="t" r="r" b="b"/>
            <a:pathLst>
              <a:path w="4500626" h="785749">
                <a:moveTo>
                  <a:pt x="0" y="130937"/>
                </a:moveTo>
                <a:lnTo>
                  <a:pt x="0" y="654812"/>
                </a:lnTo>
                <a:lnTo>
                  <a:pt x="282" y="663489"/>
                </a:lnTo>
                <a:lnTo>
                  <a:pt x="9977" y="705045"/>
                </a:lnTo>
                <a:lnTo>
                  <a:pt x="31756" y="740297"/>
                </a:lnTo>
                <a:lnTo>
                  <a:pt x="63272" y="766914"/>
                </a:lnTo>
                <a:lnTo>
                  <a:pt x="102178" y="782562"/>
                </a:lnTo>
                <a:lnTo>
                  <a:pt x="131063" y="785749"/>
                </a:lnTo>
                <a:lnTo>
                  <a:pt x="4369689" y="785749"/>
                </a:lnTo>
                <a:lnTo>
                  <a:pt x="4419799" y="775819"/>
                </a:lnTo>
                <a:lnTo>
                  <a:pt x="4455082" y="754081"/>
                </a:lnTo>
                <a:lnTo>
                  <a:pt x="4481744" y="722598"/>
                </a:lnTo>
                <a:lnTo>
                  <a:pt x="4497430" y="683704"/>
                </a:lnTo>
                <a:lnTo>
                  <a:pt x="4500626" y="654812"/>
                </a:lnTo>
                <a:lnTo>
                  <a:pt x="4500626" y="130937"/>
                </a:lnTo>
                <a:lnTo>
                  <a:pt x="4490678" y="80826"/>
                </a:lnTo>
                <a:lnTo>
                  <a:pt x="4468916" y="45543"/>
                </a:lnTo>
                <a:lnTo>
                  <a:pt x="4437418" y="18881"/>
                </a:lnTo>
                <a:lnTo>
                  <a:pt x="4398542" y="3195"/>
                </a:lnTo>
                <a:lnTo>
                  <a:pt x="4369689" y="0"/>
                </a:lnTo>
                <a:lnTo>
                  <a:pt x="131063" y="0"/>
                </a:lnTo>
                <a:lnTo>
                  <a:pt x="80811" y="9975"/>
                </a:lnTo>
                <a:lnTo>
                  <a:pt x="45524" y="31744"/>
                </a:lnTo>
                <a:lnTo>
                  <a:pt x="18869" y="63236"/>
                </a:lnTo>
                <a:lnTo>
                  <a:pt x="3192" y="102097"/>
                </a:lnTo>
                <a:lnTo>
                  <a:pt x="0" y="13093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357499" y="571500"/>
            <a:ext cx="4500626" cy="785749"/>
          </a:xfrm>
          <a:custGeom>
            <a:avLst/>
            <a:gdLst/>
            <a:ahLst/>
            <a:cxnLst/>
            <a:rect l="l" t="t" r="r" b="b"/>
            <a:pathLst>
              <a:path w="4500626" h="785749">
                <a:moveTo>
                  <a:pt x="0" y="130937"/>
                </a:moveTo>
                <a:lnTo>
                  <a:pt x="812" y="116281"/>
                </a:lnTo>
                <a:lnTo>
                  <a:pt x="3192" y="102097"/>
                </a:lnTo>
                <a:lnTo>
                  <a:pt x="7053" y="88469"/>
                </a:lnTo>
                <a:lnTo>
                  <a:pt x="12307" y="75487"/>
                </a:lnTo>
                <a:lnTo>
                  <a:pt x="18869" y="63236"/>
                </a:lnTo>
                <a:lnTo>
                  <a:pt x="26650" y="51803"/>
                </a:lnTo>
                <a:lnTo>
                  <a:pt x="35564" y="41277"/>
                </a:lnTo>
                <a:lnTo>
                  <a:pt x="45524" y="31744"/>
                </a:lnTo>
                <a:lnTo>
                  <a:pt x="56443" y="23291"/>
                </a:lnTo>
                <a:lnTo>
                  <a:pt x="68234" y="16006"/>
                </a:lnTo>
                <a:lnTo>
                  <a:pt x="80811" y="9975"/>
                </a:lnTo>
                <a:lnTo>
                  <a:pt x="94087" y="5286"/>
                </a:lnTo>
                <a:lnTo>
                  <a:pt x="107974" y="2026"/>
                </a:lnTo>
                <a:lnTo>
                  <a:pt x="122385" y="282"/>
                </a:lnTo>
                <a:lnTo>
                  <a:pt x="131063" y="0"/>
                </a:lnTo>
                <a:lnTo>
                  <a:pt x="4369689" y="0"/>
                </a:lnTo>
                <a:lnTo>
                  <a:pt x="4384351" y="813"/>
                </a:lnTo>
                <a:lnTo>
                  <a:pt x="4398542" y="3195"/>
                </a:lnTo>
                <a:lnTo>
                  <a:pt x="4412175" y="7059"/>
                </a:lnTo>
                <a:lnTo>
                  <a:pt x="4425163" y="12316"/>
                </a:lnTo>
                <a:lnTo>
                  <a:pt x="4437418" y="18881"/>
                </a:lnTo>
                <a:lnTo>
                  <a:pt x="4448854" y="26665"/>
                </a:lnTo>
                <a:lnTo>
                  <a:pt x="4459382" y="35582"/>
                </a:lnTo>
                <a:lnTo>
                  <a:pt x="4468916" y="45543"/>
                </a:lnTo>
                <a:lnTo>
                  <a:pt x="4477368" y="56463"/>
                </a:lnTo>
                <a:lnTo>
                  <a:pt x="4484651" y="68253"/>
                </a:lnTo>
                <a:lnTo>
                  <a:pt x="4490678" y="80826"/>
                </a:lnTo>
                <a:lnTo>
                  <a:pt x="4495362" y="94095"/>
                </a:lnTo>
                <a:lnTo>
                  <a:pt x="4498615" y="107973"/>
                </a:lnTo>
                <a:lnTo>
                  <a:pt x="4500349" y="122372"/>
                </a:lnTo>
                <a:lnTo>
                  <a:pt x="4500626" y="130937"/>
                </a:lnTo>
                <a:lnTo>
                  <a:pt x="4500626" y="654812"/>
                </a:lnTo>
                <a:lnTo>
                  <a:pt x="4499812" y="669496"/>
                </a:lnTo>
                <a:lnTo>
                  <a:pt x="4497430" y="683704"/>
                </a:lnTo>
                <a:lnTo>
                  <a:pt x="4493566" y="697348"/>
                </a:lnTo>
                <a:lnTo>
                  <a:pt x="4488309" y="710341"/>
                </a:lnTo>
                <a:lnTo>
                  <a:pt x="4481744" y="722598"/>
                </a:lnTo>
                <a:lnTo>
                  <a:pt x="4473960" y="734031"/>
                </a:lnTo>
                <a:lnTo>
                  <a:pt x="4465043" y="744554"/>
                </a:lnTo>
                <a:lnTo>
                  <a:pt x="4455082" y="754081"/>
                </a:lnTo>
                <a:lnTo>
                  <a:pt x="4444162" y="762525"/>
                </a:lnTo>
                <a:lnTo>
                  <a:pt x="4432372" y="769800"/>
                </a:lnTo>
                <a:lnTo>
                  <a:pt x="4419799" y="775819"/>
                </a:lnTo>
                <a:lnTo>
                  <a:pt x="4406530" y="780495"/>
                </a:lnTo>
                <a:lnTo>
                  <a:pt x="4392652" y="783742"/>
                </a:lnTo>
                <a:lnTo>
                  <a:pt x="4378253" y="785473"/>
                </a:lnTo>
                <a:lnTo>
                  <a:pt x="4369689" y="785749"/>
                </a:lnTo>
                <a:lnTo>
                  <a:pt x="131063" y="785749"/>
                </a:lnTo>
                <a:lnTo>
                  <a:pt x="116384" y="784938"/>
                </a:lnTo>
                <a:lnTo>
                  <a:pt x="102178" y="782562"/>
                </a:lnTo>
                <a:lnTo>
                  <a:pt x="88533" y="778709"/>
                </a:lnTo>
                <a:lnTo>
                  <a:pt x="75535" y="773464"/>
                </a:lnTo>
                <a:lnTo>
                  <a:pt x="63272" y="766914"/>
                </a:lnTo>
                <a:lnTo>
                  <a:pt x="51829" y="759145"/>
                </a:lnTo>
                <a:lnTo>
                  <a:pt x="41295" y="750244"/>
                </a:lnTo>
                <a:lnTo>
                  <a:pt x="31756" y="740297"/>
                </a:lnTo>
                <a:lnTo>
                  <a:pt x="23299" y="729391"/>
                </a:lnTo>
                <a:lnTo>
                  <a:pt x="16010" y="717611"/>
                </a:lnTo>
                <a:lnTo>
                  <a:pt x="9977" y="705045"/>
                </a:lnTo>
                <a:lnTo>
                  <a:pt x="5287" y="691778"/>
                </a:lnTo>
                <a:lnTo>
                  <a:pt x="2026" y="677897"/>
                </a:lnTo>
                <a:lnTo>
                  <a:pt x="282" y="663489"/>
                </a:lnTo>
                <a:lnTo>
                  <a:pt x="0" y="654812"/>
                </a:lnTo>
                <a:lnTo>
                  <a:pt x="0" y="1309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922426" y="612266"/>
            <a:ext cx="1386671" cy="5283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5463" marR="293757"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MISU</a:t>
            </a:r>
            <a:r>
              <a:rPr sz="2700" b="1" spc="-4" baseline="3034" dirty="0" smtClean="0"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60"/>
              </a:lnSpc>
              <a:spcBef>
                <a:spcPts val="11"/>
              </a:spcBef>
            </a:pP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ISPEN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TIVE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89782" y="705632"/>
            <a:ext cx="4056108" cy="5422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045"/>
              </a:lnSpc>
              <a:spcBef>
                <a:spcPts val="102"/>
              </a:spcBef>
            </a:pPr>
            <a:r>
              <a:rPr sz="2700" spc="0" baseline="1668" dirty="0" smtClean="0">
                <a:latin typeface="Wingdings"/>
                <a:cs typeface="Wingdings"/>
              </a:rPr>
              <a:t></a:t>
            </a:r>
            <a:r>
              <a:rPr sz="2700" spc="355" baseline="1610" dirty="0" smtClean="0">
                <a:latin typeface="Times New Roman"/>
                <a:cs typeface="Times New Roman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DISPEN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29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4" baseline="1517" dirty="0" smtClean="0">
                <a:latin typeface="Calibri"/>
                <a:cs typeface="Calibri"/>
              </a:rPr>
              <a:t>LL</a:t>
            </a:r>
            <a:r>
              <a:rPr sz="2700" b="1" spc="0" baseline="1517" dirty="0" smtClean="0">
                <a:latin typeface="Calibri"/>
                <a:cs typeface="Calibri"/>
              </a:rPr>
              <a:t>A </a:t>
            </a:r>
            <a:r>
              <a:rPr sz="2700" b="1" spc="-119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1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TE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SC</a:t>
            </a:r>
            <a:r>
              <a:rPr sz="2700" b="1" spc="-1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14" baseline="1517" dirty="0" smtClean="0">
                <a:latin typeface="Calibri"/>
                <a:cs typeface="Calibri"/>
              </a:rPr>
              <a:t>T</a:t>
            </a:r>
            <a:r>
              <a:rPr sz="2700" b="1" spc="-1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 DEL</a:t>
            </a:r>
            <a:r>
              <a:rPr sz="2700" b="1" spc="-9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1203832" marR="1222915" algn="ctr">
              <a:lnSpc>
                <a:spcPts val="2160"/>
              </a:lnSpc>
              <a:spcBef>
                <a:spcPts val="5"/>
              </a:spcBef>
            </a:pP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IN</a:t>
            </a:r>
            <a:r>
              <a:rPr sz="2700" b="1" spc="4" baseline="1517" dirty="0" smtClean="0">
                <a:latin typeface="Calibri"/>
                <a:cs typeface="Calibri"/>
              </a:rPr>
              <a:t>G</a:t>
            </a:r>
            <a:r>
              <a:rPr sz="2700" b="1" spc="-44" baseline="1517" dirty="0" smtClean="0">
                <a:latin typeface="Calibri"/>
                <a:cs typeface="Calibri"/>
              </a:rPr>
              <a:t>U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IN</a:t>
            </a:r>
            <a:r>
              <a:rPr sz="2700" b="1" spc="4" baseline="1517" dirty="0" smtClean="0">
                <a:latin typeface="Calibri"/>
                <a:cs typeface="Calibri"/>
              </a:rPr>
              <a:t>G</a:t>
            </a: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-1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SE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38606" y="2175764"/>
            <a:ext cx="7486540" cy="25253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24" marR="20591" algn="ctr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Dalle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Linee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Guida: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“… è p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ssibile in </a:t>
            </a:r>
            <a:r>
              <a:rPr sz="3600" spc="-25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so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179" baseline="3413" dirty="0" smtClean="0">
                <a:latin typeface="Calibri"/>
                <a:cs typeface="Calibri"/>
              </a:rPr>
              <a:t>’</a:t>
            </a:r>
            <a:r>
              <a:rPr sz="3600" spc="0" baseline="3413" dirty="0" smtClean="0">
                <a:latin typeface="Calibri"/>
                <a:cs typeface="Calibri"/>
              </a:rPr>
              <a:t>anno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dis</a:t>
            </a:r>
            <a:r>
              <a:rPr sz="3600" b="1" spc="-4" baseline="3413" dirty="0" smtClean="0">
                <a:latin typeface="Calibri"/>
                <a:cs typeface="Calibri"/>
              </a:rPr>
              <a:t>p</a:t>
            </a:r>
            <a:r>
              <a:rPr sz="3600" b="1" spc="0" baseline="3413" dirty="0" smtClean="0">
                <a:latin typeface="Calibri"/>
                <a:cs typeface="Calibri"/>
              </a:rPr>
              <a:t>ensa</a:t>
            </a:r>
            <a:r>
              <a:rPr sz="3600" b="1" spc="-19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69141" marR="189334" algn="ctr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l</a:t>
            </a:r>
            <a:r>
              <a:rPr sz="3600" spc="-179" baseline="1137" dirty="0" smtClean="0">
                <a:latin typeface="Calibri"/>
                <a:cs typeface="Calibri"/>
              </a:rPr>
              <a:t>’</a:t>
            </a:r>
            <a:r>
              <a:rPr sz="3600" spc="0" baseline="1137" dirty="0" smtClean="0">
                <a:latin typeface="Calibri"/>
                <a:cs typeface="Calibri"/>
              </a:rPr>
              <a:t>alunno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dalla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b="1" spc="-29" baseline="1137" dirty="0" smtClean="0">
                <a:latin typeface="Calibri"/>
                <a:cs typeface="Calibri"/>
              </a:rPr>
              <a:t>v</a:t>
            </a:r>
            <a:r>
              <a:rPr sz="3600" b="1" spc="0" baseline="1137" dirty="0" smtClean="0">
                <a:latin typeface="Calibri"/>
                <a:cs typeface="Calibri"/>
              </a:rPr>
              <a:t>al</a:t>
            </a:r>
            <a:r>
              <a:rPr sz="3600" b="1" spc="-4" baseline="1137" dirty="0" smtClean="0">
                <a:latin typeface="Calibri"/>
                <a:cs typeface="Calibri"/>
              </a:rPr>
              <a:t>u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a</a:t>
            </a:r>
            <a:r>
              <a:rPr sz="3600" b="1" spc="4" baseline="1137" dirty="0" smtClean="0">
                <a:latin typeface="Calibri"/>
                <a:cs typeface="Calibri"/>
              </a:rPr>
              <a:t>z</a:t>
            </a:r>
            <a:r>
              <a:rPr sz="3600" b="1" spc="0" baseline="1137" dirty="0" smtClean="0">
                <a:latin typeface="Calibri"/>
                <a:cs typeface="Calibri"/>
              </a:rPr>
              <a:t>ione</a:t>
            </a:r>
            <a:r>
              <a:rPr sz="3600" b="1" spc="-14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nel</a:t>
            </a:r>
            <a:r>
              <a:rPr sz="3600" b="1" spc="-9" baseline="1137" dirty="0" smtClean="0">
                <a:latin typeface="Calibri"/>
                <a:cs typeface="Calibri"/>
              </a:rPr>
              <a:t>l</a:t>
            </a:r>
            <a:r>
              <a:rPr sz="3600" b="1" spc="0" baseline="1137" dirty="0" smtClean="0">
                <a:latin typeface="Calibri"/>
                <a:cs typeface="Calibri"/>
              </a:rPr>
              <a:t>e p</a:t>
            </a:r>
            <a:r>
              <a:rPr sz="3600" b="1" spc="-29" baseline="1137" dirty="0" smtClean="0">
                <a:latin typeface="Calibri"/>
                <a:cs typeface="Calibri"/>
              </a:rPr>
              <a:t>r</a:t>
            </a:r>
            <a:r>
              <a:rPr sz="3600" b="1" spc="-9" baseline="1137" dirty="0" smtClean="0">
                <a:latin typeface="Calibri"/>
                <a:cs typeface="Calibri"/>
              </a:rPr>
              <a:t>o</a:t>
            </a:r>
            <a:r>
              <a:rPr sz="3600" b="1" spc="-19" baseline="1137" dirty="0" smtClean="0">
                <a:latin typeface="Calibri"/>
                <a:cs typeface="Calibri"/>
              </a:rPr>
              <a:t>v</a:t>
            </a:r>
            <a:r>
              <a:rPr sz="3600" b="1" spc="0" baseline="1137" dirty="0" smtClean="0">
                <a:latin typeface="Calibri"/>
                <a:cs typeface="Calibri"/>
              </a:rPr>
              <a:t>e scri</a:t>
            </a:r>
            <a:r>
              <a:rPr sz="3600" b="1" spc="-25" baseline="1137" dirty="0" smtClean="0">
                <a:latin typeface="Calibri"/>
                <a:cs typeface="Calibri"/>
              </a:rPr>
              <a:t>t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e </a:t>
            </a:r>
            <a:r>
              <a:rPr sz="3600" spc="0" baseline="1137" dirty="0" smtClean="0">
                <a:latin typeface="Calibri"/>
                <a:cs typeface="Calibri"/>
              </a:rPr>
              <a:t>e,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 </a:t>
            </a:r>
            <a:r>
              <a:rPr sz="3600" spc="-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ede di</a:t>
            </a:r>
            <a:endParaRPr sz="2400">
              <a:latin typeface="Calibri"/>
              <a:cs typeface="Calibri"/>
            </a:endParaRPr>
          </a:p>
          <a:p>
            <a:pPr marL="262127" marR="283136" algn="ctr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esa</a:t>
            </a:r>
            <a:r>
              <a:rPr sz="3600" spc="4" baseline="1137" dirty="0" smtClean="0">
                <a:latin typeface="Calibri"/>
                <a:cs typeface="Calibri"/>
              </a:rPr>
              <a:t>m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 S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-5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,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4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ed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una 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o</a:t>
            </a:r>
            <a:r>
              <a:rPr sz="3600" spc="-3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50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ale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so</a:t>
            </a:r>
            <a:r>
              <a:rPr sz="3600" spc="-3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tituti</a:t>
            </a:r>
            <a:r>
              <a:rPr sz="3600" spc="-3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</a:t>
            </a:r>
            <a:endParaRPr sz="2400">
              <a:latin typeface="Calibri"/>
              <a:cs typeface="Calibri"/>
            </a:endParaRPr>
          </a:p>
          <a:p>
            <a:pPr marL="585190" marR="606172" algn="ctr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quella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scri</a:t>
            </a:r>
            <a:r>
              <a:rPr sz="3600" spc="-29" baseline="1137" dirty="0" smtClean="0">
                <a:latin typeface="Calibri"/>
                <a:cs typeface="Calibri"/>
              </a:rPr>
              <a:t>t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a,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cui </a:t>
            </a:r>
            <a:r>
              <a:rPr sz="3600" b="1" spc="-9" baseline="1137" dirty="0" smtClean="0">
                <a:latin typeface="Calibri"/>
                <a:cs typeface="Calibri"/>
              </a:rPr>
              <a:t>c</a:t>
            </a:r>
            <a:r>
              <a:rPr sz="3600" b="1" spc="0" baseline="1137" dirty="0" smtClean="0">
                <a:latin typeface="Calibri"/>
                <a:cs typeface="Calibri"/>
              </a:rPr>
              <a:t>o</a:t>
            </a:r>
            <a:r>
              <a:rPr sz="3600" b="1" spc="-19" baseline="1137" dirty="0" smtClean="0">
                <a:latin typeface="Calibri"/>
                <a:cs typeface="Calibri"/>
              </a:rPr>
              <a:t>n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enu</a:t>
            </a:r>
            <a:r>
              <a:rPr sz="3600" b="1" spc="-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i e</a:t>
            </a:r>
            <a:r>
              <a:rPr sz="3600" b="1" spc="9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le cui</a:t>
            </a:r>
            <a:r>
              <a:rPr sz="3600" b="1" spc="-19" baseline="1137" dirty="0" smtClean="0"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latin typeface="Calibri"/>
                <a:cs typeface="Calibri"/>
              </a:rPr>
              <a:t>m</a:t>
            </a:r>
            <a:r>
              <a:rPr sz="3600" b="1" spc="4" baseline="1137" dirty="0" smtClean="0">
                <a:latin typeface="Calibri"/>
                <a:cs typeface="Calibri"/>
              </a:rPr>
              <a:t>o</a:t>
            </a:r>
            <a:r>
              <a:rPr sz="3600" b="1" spc="0" baseline="1137" dirty="0" smtClean="0">
                <a:latin typeface="Calibri"/>
                <a:cs typeface="Calibri"/>
              </a:rPr>
              <a:t>dal</a:t>
            </a:r>
            <a:r>
              <a:rPr sz="3600" b="1" spc="-4" baseline="1137" dirty="0" smtClean="0">
                <a:latin typeface="Calibri"/>
                <a:cs typeface="Calibri"/>
              </a:rPr>
              <a:t>i</a:t>
            </a:r>
            <a:r>
              <a:rPr sz="3600" b="1" spc="-29" baseline="1137" dirty="0" smtClean="0"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latin typeface="Calibri"/>
                <a:cs typeface="Calibri"/>
              </a:rPr>
              <a:t>à </a:t>
            </a: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( no</a:t>
            </a:r>
            <a:endParaRPr sz="2400">
              <a:latin typeface="Calibri"/>
              <a:cs typeface="Calibri"/>
            </a:endParaRPr>
          </a:p>
          <a:p>
            <a:pPr marL="144779" marR="166006" algn="ctr">
              <a:lnSpc>
                <a:spcPts val="2880"/>
              </a:lnSpc>
            </a:pP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obi</a:t>
            </a:r>
            <a:r>
              <a:rPr sz="3600" b="1" spc="-9" baseline="1137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600" b="1" spc="-29" baseline="113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tivi!</a:t>
            </a:r>
            <a:r>
              <a:rPr sz="3600" b="1" spc="-4" baseline="1137" dirty="0" smtClean="0">
                <a:solidFill>
                  <a:srgbClr val="FF0000"/>
                </a:solidFill>
                <a:latin typeface="Calibri"/>
                <a:cs typeface="Calibri"/>
              </a:rPr>
              <a:t>!</a:t>
            </a:r>
            <a:r>
              <a:rPr sz="3600" b="1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r>
              <a:rPr sz="3600" b="1" spc="9" baseline="113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sono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s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abiliti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dalla 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ommissi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ne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169" baseline="1137" dirty="0" smtClean="0">
                <a:latin typeface="Calibri"/>
                <a:cs typeface="Calibri"/>
              </a:rPr>
              <a:t>’</a:t>
            </a:r>
            <a:r>
              <a:rPr sz="3600" spc="0" baseline="1137" dirty="0" smtClean="0">
                <a:latin typeface="Calibri"/>
                <a:cs typeface="Calibri"/>
              </a:rPr>
              <a:t>esa</a:t>
            </a:r>
            <a:r>
              <a:rPr sz="3600" spc="4" baseline="1137" dirty="0" smtClean="0">
                <a:latin typeface="Calibri"/>
                <a:cs typeface="Calibri"/>
              </a:rPr>
              <a:t>m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sulla</a:t>
            </a:r>
            <a:endParaRPr sz="2400">
              <a:latin typeface="Calibri"/>
              <a:cs typeface="Calibri"/>
            </a:endParaRPr>
          </a:p>
          <a:p>
            <a:pPr marL="219433" marR="236816" algn="ctr">
              <a:lnSpc>
                <a:spcPts val="2885"/>
              </a:lnSpc>
              <a:spcBef>
                <a:spcPts val="0"/>
              </a:spcBef>
            </a:pPr>
            <a:r>
              <a:rPr sz="3600" spc="0" baseline="1137" dirty="0" smtClean="0">
                <a:latin typeface="Calibri"/>
                <a:cs typeface="Calibri"/>
              </a:rPr>
              <a:t>base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della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cume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azio</a:t>
            </a:r>
            <a:r>
              <a:rPr sz="3600" spc="-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orni</a:t>
            </a:r>
            <a:r>
              <a:rPr sz="3600" spc="-2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 dai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Cons</a:t>
            </a:r>
            <a:r>
              <a:rPr sz="3600" spc="-9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gli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 Clas</a:t>
            </a:r>
            <a:r>
              <a:rPr sz="3600" spc="-4" baseline="1137" dirty="0" smtClean="0">
                <a:latin typeface="Calibri"/>
                <a:cs typeface="Calibri"/>
              </a:rPr>
              <a:t>s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u="heavy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ts val="2880"/>
              </a:lnSpc>
            </a:pPr>
            <a:r>
              <a:rPr sz="3600" u="heavy" spc="-29" baseline="1137" dirty="0" smtClean="0">
                <a:latin typeface="Calibri"/>
                <a:cs typeface="Calibri"/>
              </a:rPr>
              <a:t>R</a:t>
            </a:r>
            <a:r>
              <a:rPr sz="3600" u="heavy" spc="0" baseline="1137" dirty="0" smtClean="0">
                <a:latin typeface="Calibri"/>
                <a:cs typeface="Calibri"/>
              </a:rPr>
              <a:t>e</a:t>
            </a:r>
            <a:r>
              <a:rPr sz="3600" u="heavy" spc="-19" baseline="1137" dirty="0" smtClean="0">
                <a:latin typeface="Calibri"/>
                <a:cs typeface="Calibri"/>
              </a:rPr>
              <a:t>s</a:t>
            </a:r>
            <a:r>
              <a:rPr sz="3600" u="heavy" spc="-25" baseline="1137" dirty="0" smtClean="0">
                <a:latin typeface="Calibri"/>
                <a:cs typeface="Calibri"/>
              </a:rPr>
              <a:t>t</a:t>
            </a:r>
            <a:r>
              <a:rPr sz="3600" u="heavy" spc="0" baseline="1137" dirty="0" smtClean="0">
                <a:latin typeface="Calibri"/>
                <a:cs typeface="Calibri"/>
              </a:rPr>
              <a:t>a</a:t>
            </a:r>
            <a:r>
              <a:rPr sz="3600" u="heavy" spc="-34" baseline="1137" dirty="0" smtClean="0">
                <a:latin typeface="Calibri"/>
                <a:cs typeface="Calibri"/>
              </a:rPr>
              <a:t> </a:t>
            </a:r>
            <a:r>
              <a:rPr sz="3600" u="heavy" spc="-59" baseline="1137" dirty="0" smtClean="0">
                <a:latin typeface="Calibri"/>
                <a:cs typeface="Calibri"/>
              </a:rPr>
              <a:t>f</a:t>
            </a:r>
            <a:r>
              <a:rPr sz="3600" u="heavy" spc="0" baseline="1137" dirty="0" smtClean="0">
                <a:latin typeface="Calibri"/>
                <a:cs typeface="Calibri"/>
              </a:rPr>
              <a:t>er</a:t>
            </a:r>
            <a:r>
              <a:rPr sz="3600" u="heavy" spc="9" baseline="1137" dirty="0" smtClean="0">
                <a:latin typeface="Calibri"/>
                <a:cs typeface="Calibri"/>
              </a:rPr>
              <a:t>m</a:t>
            </a:r>
            <a:r>
              <a:rPr sz="3600" u="heavy" spc="0" baseline="1137" dirty="0" smtClean="0">
                <a:latin typeface="Calibri"/>
                <a:cs typeface="Calibri"/>
              </a:rPr>
              <a:t>o</a:t>
            </a:r>
            <a:r>
              <a:rPr sz="3600" u="heavy" spc="-19" baseline="1137" dirty="0" smtClean="0">
                <a:latin typeface="Calibri"/>
                <a:cs typeface="Calibri"/>
              </a:rPr>
              <a:t> </a:t>
            </a:r>
            <a:r>
              <a:rPr sz="3600" u="heavy" spc="0" baseline="1137" dirty="0" smtClean="0">
                <a:latin typeface="Calibri"/>
                <a:cs typeface="Calibri"/>
              </a:rPr>
              <a:t>che</a:t>
            </a:r>
            <a:r>
              <a:rPr sz="3600" u="heavy" spc="9" baseline="1137" dirty="0" smtClean="0">
                <a:latin typeface="Calibri"/>
                <a:cs typeface="Calibri"/>
              </a:rPr>
              <a:t> </a:t>
            </a:r>
            <a:r>
              <a:rPr sz="3600" u="heavy" spc="0" baseline="1137" dirty="0" smtClean="0">
                <a:latin typeface="Calibri"/>
                <a:cs typeface="Calibri"/>
              </a:rPr>
              <a:t>in</a:t>
            </a:r>
            <a:r>
              <a:rPr sz="3600" u="heavy" spc="-14" baseline="1137" dirty="0" smtClean="0">
                <a:latin typeface="Calibri"/>
                <a:cs typeface="Calibri"/>
              </a:rPr>
              <a:t> </a:t>
            </a:r>
            <a:r>
              <a:rPr sz="3600" u="heavy" spc="0" baseline="1137" dirty="0" smtClean="0">
                <a:latin typeface="Calibri"/>
                <a:cs typeface="Calibri"/>
              </a:rPr>
              <a:t>p</a:t>
            </a:r>
            <a:r>
              <a:rPr sz="3600" u="heavy" spc="-34" baseline="1137" dirty="0" smtClean="0">
                <a:latin typeface="Calibri"/>
                <a:cs typeface="Calibri"/>
              </a:rPr>
              <a:t>r</a:t>
            </a:r>
            <a:r>
              <a:rPr sz="3600" u="heavy" spc="0" baseline="1137" dirty="0" smtClean="0">
                <a:latin typeface="Calibri"/>
                <a:cs typeface="Calibri"/>
              </a:rPr>
              <a:t>es</a:t>
            </a:r>
            <a:r>
              <a:rPr sz="3600" u="heavy" spc="4" baseline="1137" dirty="0" smtClean="0">
                <a:latin typeface="Calibri"/>
                <a:cs typeface="Calibri"/>
              </a:rPr>
              <a:t>e</a:t>
            </a:r>
            <a:r>
              <a:rPr sz="3600" u="heavy" spc="0" baseline="1137" dirty="0" smtClean="0">
                <a:latin typeface="Calibri"/>
                <a:cs typeface="Calibri"/>
              </a:rPr>
              <a:t>n</a:t>
            </a:r>
            <a:r>
              <a:rPr sz="3600" u="heavy" spc="-34" baseline="1137" dirty="0" smtClean="0">
                <a:latin typeface="Calibri"/>
                <a:cs typeface="Calibri"/>
              </a:rPr>
              <a:t>z</a:t>
            </a:r>
            <a:r>
              <a:rPr sz="3600" u="heavy" spc="0" baseline="1137" dirty="0" smtClean="0">
                <a:latin typeface="Calibri"/>
                <a:cs typeface="Calibri"/>
              </a:rPr>
              <a:t>a</a:t>
            </a:r>
            <a:r>
              <a:rPr sz="3600" u="heavy" spc="9" baseline="1137" dirty="0" smtClean="0">
                <a:latin typeface="Calibri"/>
                <a:cs typeface="Calibri"/>
              </a:rPr>
              <a:t> </a:t>
            </a:r>
            <a:r>
              <a:rPr sz="3600" u="heavy" spc="0" baseline="1137" dirty="0" smtClean="0">
                <a:latin typeface="Calibri"/>
                <a:cs typeface="Calibri"/>
              </a:rPr>
              <a:t>della</a:t>
            </a:r>
            <a:r>
              <a:rPr sz="3600" u="heavy" spc="-4" baseline="1137" dirty="0" smtClean="0">
                <a:latin typeface="Calibri"/>
                <a:cs typeface="Calibri"/>
              </a:rPr>
              <a:t> </a:t>
            </a:r>
            <a:r>
              <a:rPr sz="3600" u="heavy" spc="0" baseline="1137" dirty="0" smtClean="0">
                <a:latin typeface="Calibri"/>
                <a:cs typeface="Calibri"/>
              </a:rPr>
              <a:t>dispensa dalla </a:t>
            </a:r>
            <a:r>
              <a:rPr sz="3600" u="heavy" spc="-39" baseline="1137" dirty="0" smtClean="0">
                <a:latin typeface="Calibri"/>
                <a:cs typeface="Calibri"/>
              </a:rPr>
              <a:t>v</a:t>
            </a:r>
            <a:r>
              <a:rPr sz="3600" u="heavy" spc="0" baseline="1137" dirty="0" smtClean="0">
                <a:latin typeface="Calibri"/>
                <a:cs typeface="Calibri"/>
              </a:rPr>
              <a:t>alu</a:t>
            </a:r>
            <a:r>
              <a:rPr sz="3600" u="heavy" spc="-19" baseline="1137" dirty="0" smtClean="0">
                <a:latin typeface="Calibri"/>
                <a:cs typeface="Calibri"/>
              </a:rPr>
              <a:t>t</a:t>
            </a:r>
            <a:r>
              <a:rPr sz="3600" u="heavy" spc="0" baseline="1137" dirty="0" smtClean="0">
                <a:latin typeface="Calibri"/>
                <a:cs typeface="Calibri"/>
              </a:rPr>
              <a:t>azione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21689" y="4736719"/>
            <a:ext cx="65451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u="heavy" spc="0" baseline="3413" dirty="0" smtClean="0">
                <a:latin typeface="Calibri"/>
                <a:cs typeface="Calibri"/>
              </a:rPr>
              <a:t>delle</a:t>
            </a:r>
            <a:r>
              <a:rPr sz="3600" u="heavy" spc="-4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p</a:t>
            </a:r>
            <a:r>
              <a:rPr sz="3600" u="heavy" spc="-34" baseline="3413" dirty="0" smtClean="0">
                <a:latin typeface="Calibri"/>
                <a:cs typeface="Calibri"/>
              </a:rPr>
              <a:t>r</a:t>
            </a:r>
            <a:r>
              <a:rPr sz="3600" u="heavy" spc="-19" baseline="3413" dirty="0" smtClean="0">
                <a:latin typeface="Calibri"/>
                <a:cs typeface="Calibri"/>
              </a:rPr>
              <a:t>o</a:t>
            </a:r>
            <a:r>
              <a:rPr sz="3600" u="heavy" spc="-29" baseline="3413" dirty="0" smtClean="0">
                <a:latin typeface="Calibri"/>
                <a:cs typeface="Calibri"/>
              </a:rPr>
              <a:t>v</a:t>
            </a:r>
            <a:r>
              <a:rPr sz="3600" u="heavy" spc="0" baseline="3413" dirty="0" smtClean="0">
                <a:latin typeface="Calibri"/>
                <a:cs typeface="Calibri"/>
              </a:rPr>
              <a:t>e sc</a:t>
            </a:r>
            <a:r>
              <a:rPr sz="3600" u="heavy" spc="4" baseline="3413" dirty="0" smtClean="0">
                <a:latin typeface="Calibri"/>
                <a:cs typeface="Calibri"/>
              </a:rPr>
              <a:t>r</a:t>
            </a:r>
            <a:r>
              <a:rPr sz="3600" u="heavy" spc="0" baseline="3413" dirty="0" smtClean="0">
                <a:latin typeface="Calibri"/>
                <a:cs typeface="Calibri"/>
              </a:rPr>
              <a:t>i</a:t>
            </a:r>
            <a:r>
              <a:rPr sz="3600" u="heavy" spc="-34" baseline="3413" dirty="0" smtClean="0">
                <a:latin typeface="Calibri"/>
                <a:cs typeface="Calibri"/>
              </a:rPr>
              <a:t>t</a:t>
            </a:r>
            <a:r>
              <a:rPr sz="3600" u="heavy" spc="-25" baseline="3413" dirty="0" smtClean="0">
                <a:latin typeface="Calibri"/>
                <a:cs typeface="Calibri"/>
              </a:rPr>
              <a:t>t</a:t>
            </a:r>
            <a:r>
              <a:rPr sz="3600" u="heavy" spc="0" baseline="3413" dirty="0" smtClean="0">
                <a:latin typeface="Calibri"/>
                <a:cs typeface="Calibri"/>
              </a:rPr>
              <a:t>e,</a:t>
            </a:r>
            <a:r>
              <a:rPr sz="3600" u="heavy" spc="-4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gli</a:t>
            </a:r>
            <a:r>
              <a:rPr sz="3600" u="heavy" spc="-14" baseline="3413" dirty="0" smtClean="0">
                <a:latin typeface="Calibri"/>
                <a:cs typeface="Calibri"/>
              </a:rPr>
              <a:t> </a:t>
            </a:r>
            <a:r>
              <a:rPr sz="3600" u="heavy" spc="-25" baseline="3413" dirty="0" smtClean="0">
                <a:latin typeface="Calibri"/>
                <a:cs typeface="Calibri"/>
              </a:rPr>
              <a:t>s</a:t>
            </a:r>
            <a:r>
              <a:rPr sz="3600" u="heavy" spc="0" baseline="3413" dirty="0" smtClean="0">
                <a:latin typeface="Calibri"/>
                <a:cs typeface="Calibri"/>
              </a:rPr>
              <a:t>tude</a:t>
            </a:r>
            <a:r>
              <a:rPr sz="3600" u="heavy" spc="-19" baseline="3413" dirty="0" smtClean="0">
                <a:latin typeface="Calibri"/>
                <a:cs typeface="Calibri"/>
              </a:rPr>
              <a:t>n</a:t>
            </a:r>
            <a:r>
              <a:rPr sz="3600" u="heavy" spc="0" baseline="3413" dirty="0" smtClean="0">
                <a:latin typeface="Calibri"/>
                <a:cs typeface="Calibri"/>
              </a:rPr>
              <a:t>ti</a:t>
            </a:r>
            <a:r>
              <a:rPr sz="3600" u="heavy" spc="-14" baseline="3413" dirty="0" smtClean="0">
                <a:latin typeface="Calibri"/>
                <a:cs typeface="Calibri"/>
              </a:rPr>
              <a:t> </a:t>
            </a:r>
            <a:r>
              <a:rPr sz="3600" u="heavy" spc="-19" baseline="3413" dirty="0" smtClean="0">
                <a:latin typeface="Calibri"/>
                <a:cs typeface="Calibri"/>
              </a:rPr>
              <a:t>c</a:t>
            </a:r>
            <a:r>
              <a:rPr sz="3600" u="heavy" spc="0" baseline="3413" dirty="0" smtClean="0">
                <a:latin typeface="Calibri"/>
                <a:cs typeface="Calibri"/>
              </a:rPr>
              <a:t>on D</a:t>
            </a:r>
            <a:r>
              <a:rPr sz="3600" u="heavy" spc="-19" baseline="3413" dirty="0" smtClean="0">
                <a:latin typeface="Calibri"/>
                <a:cs typeface="Calibri"/>
              </a:rPr>
              <a:t>S</a:t>
            </a:r>
            <a:r>
              <a:rPr sz="3600" u="heavy" spc="0" baseline="3413" dirty="0" smtClean="0">
                <a:latin typeface="Calibri"/>
                <a:cs typeface="Calibri"/>
              </a:rPr>
              <a:t>A</a:t>
            </a:r>
            <a:r>
              <a:rPr sz="3600" u="heavy" spc="-9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utiliz</a:t>
            </a:r>
            <a:r>
              <a:rPr sz="3600" u="heavy" spc="-44" baseline="3413" dirty="0" smtClean="0">
                <a:latin typeface="Calibri"/>
                <a:cs typeface="Calibri"/>
              </a:rPr>
              <a:t>z</a:t>
            </a:r>
            <a:r>
              <a:rPr sz="3600" u="heavy" spc="0" baseline="3413" dirty="0" smtClean="0">
                <a:latin typeface="Calibri"/>
                <a:cs typeface="Calibri"/>
              </a:rPr>
              <a:t>e</a:t>
            </a:r>
            <a:r>
              <a:rPr sz="3600" u="heavy" spc="-39" baseline="3413" dirty="0" smtClean="0">
                <a:latin typeface="Calibri"/>
                <a:cs typeface="Calibri"/>
              </a:rPr>
              <a:t>r</a:t>
            </a:r>
            <a:r>
              <a:rPr sz="3600" u="heavy" spc="0" baseline="3413" dirty="0" smtClean="0">
                <a:latin typeface="Calibri"/>
                <a:cs typeface="Calibri"/>
              </a:rPr>
              <a:t>anno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36801" y="5102479"/>
            <a:ext cx="55145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u="heavy" spc="-19" baseline="3413" dirty="0" smtClean="0">
                <a:latin typeface="Calibri"/>
                <a:cs typeface="Calibri"/>
              </a:rPr>
              <a:t>c</a:t>
            </a:r>
            <a:r>
              <a:rPr sz="3600" u="heavy" spc="0" baseline="3413" dirty="0" smtClean="0">
                <a:latin typeface="Calibri"/>
                <a:cs typeface="Calibri"/>
              </a:rPr>
              <a:t>omunque</a:t>
            </a:r>
            <a:r>
              <a:rPr sz="3600" u="heavy" spc="-14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il</a:t>
            </a:r>
            <a:r>
              <a:rPr sz="3600" u="heavy" spc="-9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supp</a:t>
            </a:r>
            <a:r>
              <a:rPr sz="3600" u="heavy" spc="-9" baseline="3413" dirty="0" smtClean="0">
                <a:latin typeface="Calibri"/>
                <a:cs typeface="Calibri"/>
              </a:rPr>
              <a:t>o</a:t>
            </a:r>
            <a:r>
              <a:rPr sz="3600" u="heavy" spc="0" baseline="3413" dirty="0" smtClean="0">
                <a:latin typeface="Calibri"/>
                <a:cs typeface="Calibri"/>
              </a:rPr>
              <a:t>r</a:t>
            </a:r>
            <a:r>
              <a:rPr sz="3600" u="heavy" spc="-19" baseline="3413" dirty="0" smtClean="0">
                <a:latin typeface="Calibri"/>
                <a:cs typeface="Calibri"/>
              </a:rPr>
              <a:t>t</a:t>
            </a:r>
            <a:r>
              <a:rPr sz="3600" u="heavy" spc="0" baseline="3413" dirty="0" smtClean="0">
                <a:latin typeface="Calibri"/>
                <a:cs typeface="Calibri"/>
              </a:rPr>
              <a:t>o sc</a:t>
            </a:r>
            <a:r>
              <a:rPr sz="3600" u="heavy" spc="9" baseline="3413" dirty="0" smtClean="0">
                <a:latin typeface="Calibri"/>
                <a:cs typeface="Calibri"/>
              </a:rPr>
              <a:t>r</a:t>
            </a:r>
            <a:r>
              <a:rPr sz="3600" u="heavy" spc="0" baseline="3413" dirty="0" smtClean="0">
                <a:latin typeface="Calibri"/>
                <a:cs typeface="Calibri"/>
              </a:rPr>
              <a:t>i</a:t>
            </a:r>
            <a:r>
              <a:rPr sz="3600" u="heavy" spc="-34" baseline="3413" dirty="0" smtClean="0">
                <a:latin typeface="Calibri"/>
                <a:cs typeface="Calibri"/>
              </a:rPr>
              <a:t>t</a:t>
            </a:r>
            <a:r>
              <a:rPr sz="3600" u="heavy" spc="-25" baseline="3413" dirty="0" smtClean="0">
                <a:latin typeface="Calibri"/>
                <a:cs typeface="Calibri"/>
              </a:rPr>
              <a:t>t</a:t>
            </a:r>
            <a:r>
              <a:rPr sz="3600" u="heavy" spc="0" baseline="3413" dirty="0" smtClean="0">
                <a:latin typeface="Calibri"/>
                <a:cs typeface="Calibri"/>
              </a:rPr>
              <a:t>o</a:t>
            </a:r>
            <a:r>
              <a:rPr sz="3600" u="heavy" spc="-19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in</a:t>
            </a:r>
            <a:r>
              <a:rPr sz="3600" u="heavy" spc="-14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qua</a:t>
            </a:r>
            <a:r>
              <a:rPr sz="3600" u="heavy" spc="-25" baseline="3413" dirty="0" smtClean="0">
                <a:latin typeface="Calibri"/>
                <a:cs typeface="Calibri"/>
              </a:rPr>
              <a:t>nt</a:t>
            </a:r>
            <a:r>
              <a:rPr sz="3600" u="heavy" spc="0" baseline="3413" dirty="0" smtClean="0">
                <a:latin typeface="Calibri"/>
                <a:cs typeface="Calibri"/>
              </a:rPr>
              <a:t>o utile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00099" y="5467985"/>
            <a:ext cx="658931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u="heavy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all</a:t>
            </a:r>
            <a:r>
              <a:rPr sz="3600" u="heavy" spc="-179" baseline="3413" dirty="0" smtClean="0">
                <a:latin typeface="Calibri"/>
                <a:cs typeface="Calibri"/>
              </a:rPr>
              <a:t>’</a:t>
            </a:r>
            <a:r>
              <a:rPr sz="3600" u="heavy" spc="0" baseline="3413" dirty="0" smtClean="0">
                <a:latin typeface="Calibri"/>
                <a:cs typeface="Calibri"/>
              </a:rPr>
              <a:t>app</a:t>
            </a:r>
            <a:r>
              <a:rPr sz="3600" u="heavy" spc="-34" baseline="3413" dirty="0" smtClean="0">
                <a:latin typeface="Calibri"/>
                <a:cs typeface="Calibri"/>
              </a:rPr>
              <a:t>r</a:t>
            </a:r>
            <a:r>
              <a:rPr sz="3600" u="heavy" spc="0" baseline="3413" dirty="0" smtClean="0">
                <a:latin typeface="Calibri"/>
                <a:cs typeface="Calibri"/>
              </a:rPr>
              <a:t>endime</a:t>
            </a:r>
            <a:r>
              <a:rPr sz="3600" u="heavy" spc="-19" baseline="3413" dirty="0" smtClean="0">
                <a:latin typeface="Calibri"/>
                <a:cs typeface="Calibri"/>
              </a:rPr>
              <a:t>n</a:t>
            </a:r>
            <a:r>
              <a:rPr sz="3600" u="heavy" spc="-25" baseline="3413" dirty="0" smtClean="0">
                <a:latin typeface="Calibri"/>
                <a:cs typeface="Calibri"/>
              </a:rPr>
              <a:t>t</a:t>
            </a:r>
            <a:r>
              <a:rPr sz="3600" u="heavy" spc="0" baseline="3413" dirty="0" smtClean="0">
                <a:latin typeface="Calibri"/>
                <a:cs typeface="Calibri"/>
              </a:rPr>
              <a:t>o</a:t>
            </a:r>
            <a:r>
              <a:rPr sz="3600" u="heavy" spc="522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anche</a:t>
            </a:r>
            <a:r>
              <a:rPr sz="3600" u="heavy" spc="532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o</a:t>
            </a:r>
            <a:r>
              <a:rPr sz="3600" u="heavy" spc="-54" baseline="3413" dirty="0" smtClean="0">
                <a:latin typeface="Calibri"/>
                <a:cs typeface="Calibri"/>
              </a:rPr>
              <a:t>r</a:t>
            </a:r>
            <a:r>
              <a:rPr sz="3600" u="heavy" spc="0" baseline="3413" dirty="0" smtClean="0">
                <a:latin typeface="Calibri"/>
                <a:cs typeface="Calibri"/>
              </a:rPr>
              <a:t>ale</a:t>
            </a:r>
            <a:r>
              <a:rPr sz="3600" u="heavy" spc="542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delle</a:t>
            </a:r>
            <a:r>
              <a:rPr sz="3600" u="heavy" spc="542" baseline="3413" dirty="0" smtClean="0">
                <a:latin typeface="Calibri"/>
                <a:cs typeface="Calibri"/>
              </a:rPr>
              <a:t> </a:t>
            </a:r>
            <a:r>
              <a:rPr sz="3600" u="heavy" spc="0" baseline="3413" dirty="0" smtClean="0">
                <a:latin typeface="Calibri"/>
                <a:cs typeface="Calibri"/>
              </a:rPr>
              <a:t>lingue </a:t>
            </a:r>
            <a:r>
              <a:rPr sz="3600" u="heavy" spc="-14" baseline="3413" dirty="0" smtClean="0">
                <a:latin typeface="Calibri"/>
                <a:cs typeface="Calibri"/>
              </a:rPr>
              <a:t> </a:t>
            </a:r>
            <a:r>
              <a:rPr sz="3600" u="heavy" spc="-25" baseline="3413" dirty="0" smtClean="0">
                <a:latin typeface="Calibri"/>
                <a:cs typeface="Calibri"/>
              </a:rPr>
              <a:t>s</a:t>
            </a:r>
            <a:r>
              <a:rPr sz="3600" u="heavy" spc="0" baseline="3413" dirty="0" smtClean="0">
                <a:latin typeface="Calibri"/>
                <a:cs typeface="Calibri"/>
              </a:rPr>
              <a:t>t</a:t>
            </a:r>
            <a:r>
              <a:rPr sz="3600" u="heavy" spc="-50" baseline="3413" dirty="0" smtClean="0">
                <a:latin typeface="Calibri"/>
                <a:cs typeface="Calibri"/>
              </a:rPr>
              <a:t>r</a:t>
            </a:r>
            <a:r>
              <a:rPr sz="3600" u="heavy" spc="0" baseline="3413" dirty="0" smtClean="0">
                <a:latin typeface="Calibri"/>
                <a:cs typeface="Calibri"/>
              </a:rPr>
              <a:t>anie</a:t>
            </a:r>
            <a:r>
              <a:rPr sz="3600" u="heavy" spc="-29" baseline="3413" dirty="0" smtClean="0">
                <a:latin typeface="Calibri"/>
                <a:cs typeface="Calibri"/>
              </a:rPr>
              <a:t>r</a:t>
            </a:r>
            <a:r>
              <a:rPr sz="3600" u="heavy" spc="0" baseline="3413" dirty="0" smtClean="0">
                <a:latin typeface="Calibri"/>
                <a:cs typeface="Calibri"/>
              </a:rPr>
              <a:t>e, 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60729" y="5834278"/>
            <a:ext cx="66677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sop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tu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à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adolesc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nziale </a:t>
            </a: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( S</a:t>
            </a:r>
            <a:r>
              <a:rPr sz="3600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uola</a:t>
            </a:r>
            <a:r>
              <a:rPr sz="3600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600" spc="4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600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ondaria)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26134" y="4472558"/>
            <a:ext cx="6431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2339139" y="4472558"/>
            <a:ext cx="663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2846161" y="4472558"/>
            <a:ext cx="6985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3146109" y="4472558"/>
            <a:ext cx="6678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320236" y="4472558"/>
            <a:ext cx="7010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988032" y="4472558"/>
            <a:ext cx="6798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6142467" y="4472558"/>
            <a:ext cx="6874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6803252" y="4472558"/>
            <a:ext cx="6907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1937738" y="4838319"/>
            <a:ext cx="6842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2712560" y="4838319"/>
            <a:ext cx="69019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3631078" y="4838319"/>
            <a:ext cx="679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3982396" y="4838319"/>
            <a:ext cx="6715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5068936" y="4838319"/>
            <a:ext cx="6722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583524" y="4838319"/>
            <a:ext cx="686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6153768" y="4838319"/>
            <a:ext cx="6747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3172422" y="5204079"/>
            <a:ext cx="6696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379287" y="5204079"/>
            <a:ext cx="6736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572079" y="5204079"/>
            <a:ext cx="687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5423690" y="5204079"/>
            <a:ext cx="6634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720120" y="5204079"/>
            <a:ext cx="6709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6670322" y="5204079"/>
            <a:ext cx="6878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576930" y="5569813"/>
            <a:ext cx="6620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390645" y="5569813"/>
            <a:ext cx="6773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087199" y="5569813"/>
            <a:ext cx="689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5760565" y="5569813"/>
            <a:ext cx="6895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585874" y="5569813"/>
            <a:ext cx="6712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250825" y="2565336"/>
            <a:ext cx="3594100" cy="3744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00099" y="3827526"/>
            <a:ext cx="3389274" cy="2587574"/>
          </a:xfrm>
          <a:custGeom>
            <a:avLst/>
            <a:gdLst/>
            <a:ahLst/>
            <a:cxnLst/>
            <a:rect l="l" t="t" r="r" b="b"/>
            <a:pathLst>
              <a:path w="3389274" h="2587574">
                <a:moveTo>
                  <a:pt x="2592349" y="887349"/>
                </a:moveTo>
                <a:lnTo>
                  <a:pt x="2160295" y="887349"/>
                </a:lnTo>
                <a:lnTo>
                  <a:pt x="3389274" y="0"/>
                </a:lnTo>
                <a:lnTo>
                  <a:pt x="1512214" y="887349"/>
                </a:lnTo>
                <a:lnTo>
                  <a:pt x="0" y="887349"/>
                </a:lnTo>
                <a:lnTo>
                  <a:pt x="0" y="2587574"/>
                </a:lnTo>
                <a:lnTo>
                  <a:pt x="2592349" y="2587574"/>
                </a:lnTo>
                <a:lnTo>
                  <a:pt x="2592349" y="887349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00099" y="3827526"/>
            <a:ext cx="3389274" cy="2587574"/>
          </a:xfrm>
          <a:custGeom>
            <a:avLst/>
            <a:gdLst/>
            <a:ahLst/>
            <a:cxnLst/>
            <a:rect l="l" t="t" r="r" b="b"/>
            <a:pathLst>
              <a:path w="3389274" h="2587574">
                <a:moveTo>
                  <a:pt x="0" y="887349"/>
                </a:moveTo>
                <a:lnTo>
                  <a:pt x="1512214" y="887349"/>
                </a:lnTo>
                <a:lnTo>
                  <a:pt x="3389274" y="0"/>
                </a:lnTo>
                <a:lnTo>
                  <a:pt x="2160295" y="887349"/>
                </a:lnTo>
                <a:lnTo>
                  <a:pt x="2592349" y="887349"/>
                </a:lnTo>
                <a:lnTo>
                  <a:pt x="2592349" y="1170686"/>
                </a:lnTo>
                <a:lnTo>
                  <a:pt x="2592349" y="1595755"/>
                </a:lnTo>
                <a:lnTo>
                  <a:pt x="2592349" y="2587574"/>
                </a:lnTo>
                <a:lnTo>
                  <a:pt x="2160295" y="2587574"/>
                </a:lnTo>
                <a:lnTo>
                  <a:pt x="1512214" y="2587574"/>
                </a:lnTo>
                <a:lnTo>
                  <a:pt x="0" y="2587574"/>
                </a:lnTo>
                <a:lnTo>
                  <a:pt x="0" y="1595755"/>
                </a:lnTo>
                <a:lnTo>
                  <a:pt x="0" y="1170686"/>
                </a:lnTo>
                <a:lnTo>
                  <a:pt x="0" y="887349"/>
                </a:lnTo>
                <a:close/>
              </a:path>
            </a:pathLst>
          </a:custGeom>
          <a:ln w="12700">
            <a:solidFill>
              <a:srgbClr val="000066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93014" y="150393"/>
            <a:ext cx="3441050" cy="25968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3896">
              <a:lnSpc>
                <a:spcPts val="4585"/>
              </a:lnSpc>
              <a:spcBef>
                <a:spcPts val="229"/>
              </a:spcBef>
            </a:pPr>
            <a:r>
              <a:rPr sz="6600" spc="0" baseline="3103" dirty="0" smtClean="0">
                <a:latin typeface="Calibri"/>
                <a:cs typeface="Calibri"/>
              </a:rPr>
              <a:t>Strume</a:t>
            </a:r>
            <a:r>
              <a:rPr sz="6600" spc="-29" baseline="3103" dirty="0" smtClean="0">
                <a:latin typeface="Calibri"/>
                <a:cs typeface="Calibri"/>
              </a:rPr>
              <a:t>n</a:t>
            </a:r>
            <a:r>
              <a:rPr sz="6600" spc="-50" baseline="3103" dirty="0" smtClean="0">
                <a:latin typeface="Calibri"/>
                <a:cs typeface="Calibri"/>
              </a:rPr>
              <a:t>t</a:t>
            </a:r>
            <a:r>
              <a:rPr sz="6600" spc="0" baseline="3103" dirty="0" smtClean="0">
                <a:latin typeface="Calibri"/>
                <a:cs typeface="Calibri"/>
              </a:rPr>
              <a:t>o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ts val="5280"/>
              </a:lnSpc>
              <a:spcBef>
                <a:spcPts val="34"/>
              </a:spcBef>
            </a:pPr>
            <a:r>
              <a:rPr sz="6600" spc="-39" baseline="1861" dirty="0" smtClean="0">
                <a:latin typeface="Calibri"/>
                <a:cs typeface="Calibri"/>
              </a:rPr>
              <a:t>c</a:t>
            </a:r>
            <a:r>
              <a:rPr sz="6600" spc="0" baseline="1861" dirty="0" smtClean="0">
                <a:latin typeface="Calibri"/>
                <a:cs typeface="Calibri"/>
              </a:rPr>
              <a:t>ompe</a:t>
            </a:r>
            <a:r>
              <a:rPr sz="6600" spc="4" baseline="1861" dirty="0" smtClean="0">
                <a:latin typeface="Calibri"/>
                <a:cs typeface="Calibri"/>
              </a:rPr>
              <a:t>n</a:t>
            </a:r>
            <a:r>
              <a:rPr sz="6600" spc="0" baseline="1861" dirty="0" smtClean="0">
                <a:latin typeface="Calibri"/>
                <a:cs typeface="Calibri"/>
              </a:rPr>
              <a:t>s</a:t>
            </a:r>
            <a:r>
              <a:rPr sz="6600" spc="-25" baseline="1861" dirty="0" smtClean="0">
                <a:latin typeface="Calibri"/>
                <a:cs typeface="Calibri"/>
              </a:rPr>
              <a:t>a</a:t>
            </a:r>
            <a:r>
              <a:rPr sz="6600" spc="0" baseline="1861" dirty="0" smtClean="0">
                <a:latin typeface="Calibri"/>
                <a:cs typeface="Calibri"/>
              </a:rPr>
              <a:t>ti</a:t>
            </a:r>
            <a:r>
              <a:rPr sz="6600" spc="-34" baseline="1861" dirty="0" smtClean="0">
                <a:latin typeface="Calibri"/>
                <a:cs typeface="Calibri"/>
              </a:rPr>
              <a:t>v</a:t>
            </a:r>
            <a:r>
              <a:rPr sz="6600" spc="0" baseline="1861" dirty="0" smtClean="0">
                <a:latin typeface="Calibri"/>
                <a:cs typeface="Calibri"/>
              </a:rPr>
              <a:t>o:</a:t>
            </a:r>
            <a:endParaRPr sz="4400">
              <a:latin typeface="Calibri"/>
              <a:cs typeface="Calibri"/>
            </a:endParaRPr>
          </a:p>
          <a:p>
            <a:pPr marL="12700" marR="83896">
              <a:lnSpc>
                <a:spcPts val="5280"/>
              </a:lnSpc>
            </a:pPr>
            <a:r>
              <a:rPr sz="6600" spc="0" baseline="1861" dirty="0" smtClean="0">
                <a:latin typeface="Calibri"/>
                <a:cs typeface="Calibri"/>
              </a:rPr>
              <a:t>uso del</a:t>
            </a:r>
            <a:r>
              <a:rPr sz="6600" spc="-14" baseline="1861" dirty="0" smtClean="0">
                <a:latin typeface="Calibri"/>
                <a:cs typeface="Calibri"/>
              </a:rPr>
              <a:t>l</a:t>
            </a:r>
            <a:r>
              <a:rPr sz="6600" spc="0" baseline="1861" dirty="0" smtClean="0">
                <a:latin typeface="Calibri"/>
                <a:cs typeface="Calibri"/>
              </a:rPr>
              <a:t>a</a:t>
            </a:r>
            <a:endParaRPr sz="4400">
              <a:latin typeface="Calibri"/>
              <a:cs typeface="Calibri"/>
            </a:endParaRPr>
          </a:p>
          <a:p>
            <a:pPr marL="12700" marR="83896">
              <a:lnSpc>
                <a:spcPts val="5280"/>
              </a:lnSpc>
            </a:pPr>
            <a:r>
              <a:rPr sz="6600" spc="-39" baseline="1861" dirty="0" smtClean="0">
                <a:latin typeface="Calibri"/>
                <a:cs typeface="Calibri"/>
              </a:rPr>
              <a:t>c</a:t>
            </a:r>
            <a:r>
              <a:rPr sz="6600" spc="0" baseline="1861" dirty="0" smtClean="0">
                <a:latin typeface="Calibri"/>
                <a:cs typeface="Calibri"/>
              </a:rPr>
              <a:t>al</a:t>
            </a:r>
            <a:r>
              <a:rPr sz="6600" spc="-34" baseline="1861" dirty="0" smtClean="0">
                <a:latin typeface="Calibri"/>
                <a:cs typeface="Calibri"/>
              </a:rPr>
              <a:t>c</a:t>
            </a:r>
            <a:r>
              <a:rPr sz="6600" spc="0" baseline="1861" dirty="0" smtClean="0">
                <a:latin typeface="Calibri"/>
                <a:cs typeface="Calibri"/>
              </a:rPr>
              <a:t>ol</a:t>
            </a:r>
            <a:r>
              <a:rPr sz="6600" spc="-29" baseline="1861" dirty="0" smtClean="0">
                <a:latin typeface="Calibri"/>
                <a:cs typeface="Calibri"/>
              </a:rPr>
              <a:t>a</a:t>
            </a:r>
            <a:r>
              <a:rPr sz="6600" spc="0" baseline="1861" dirty="0" smtClean="0">
                <a:latin typeface="Calibri"/>
                <a:cs typeface="Calibri"/>
              </a:rPr>
              <a:t>trice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27119" y="340945"/>
            <a:ext cx="749300" cy="43801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0230">
              <a:lnSpc>
                <a:spcPts val="6770"/>
              </a:lnSpc>
              <a:spcBef>
                <a:spcPts val="338"/>
              </a:spcBef>
            </a:pPr>
            <a:r>
              <a:rPr sz="6600" spc="0" dirty="0" smtClean="0">
                <a:solidFill>
                  <a:srgbClr val="FF0000"/>
                </a:solidFill>
                <a:latin typeface="Wingdings 2"/>
                <a:cs typeface="Wingdings 2"/>
              </a:rPr>
              <a:t></a:t>
            </a:r>
            <a:endParaRPr sz="6600">
              <a:latin typeface="Wingdings 2"/>
              <a:cs typeface="Wingdings 2"/>
            </a:endParaRPr>
          </a:p>
          <a:p>
            <a:pPr marL="12700" marR="25628">
              <a:lnSpc>
                <a:spcPct val="87849"/>
              </a:lnSpc>
              <a:spcBef>
                <a:spcPts val="3164"/>
              </a:spcBef>
            </a:pPr>
            <a:r>
              <a:rPr sz="6000" spc="0" dirty="0" smtClean="0">
                <a:solidFill>
                  <a:srgbClr val="008000"/>
                </a:solidFill>
                <a:latin typeface="Wingdings 2"/>
                <a:cs typeface="Wingdings 2"/>
              </a:rPr>
              <a:t></a:t>
            </a:r>
            <a:endParaRPr sz="6000">
              <a:latin typeface="Wingdings 2"/>
              <a:cs typeface="Wingdings 2"/>
            </a:endParaRPr>
          </a:p>
          <a:p>
            <a:pPr marL="12700" marR="25908">
              <a:lnSpc>
                <a:spcPct val="87849"/>
              </a:lnSpc>
              <a:spcBef>
                <a:spcPts val="2600"/>
              </a:spcBef>
            </a:pPr>
            <a:r>
              <a:rPr sz="6000" spc="0" dirty="0" smtClean="0">
                <a:solidFill>
                  <a:srgbClr val="008000"/>
                </a:solidFill>
                <a:latin typeface="Wingdings 2"/>
                <a:cs typeface="Wingdings 2"/>
              </a:rPr>
              <a:t></a:t>
            </a:r>
            <a:endParaRPr sz="6000">
              <a:latin typeface="Wingdings 2"/>
              <a:cs typeface="Wingdings 2"/>
            </a:endParaRPr>
          </a:p>
          <a:p>
            <a:pPr marL="12700" marR="25628">
              <a:lnSpc>
                <a:spcPct val="87849"/>
              </a:lnSpc>
              <a:spcBef>
                <a:spcPts val="2602"/>
              </a:spcBef>
            </a:pPr>
            <a:r>
              <a:rPr sz="6000" spc="0" dirty="0" smtClean="0">
                <a:solidFill>
                  <a:srgbClr val="008000"/>
                </a:solidFill>
                <a:latin typeface="Wingdings 2"/>
                <a:cs typeface="Wingdings 2"/>
              </a:rPr>
              <a:t></a:t>
            </a:r>
            <a:endParaRPr sz="6000">
              <a:latin typeface="Wingdings 2"/>
              <a:cs typeface="Wingdings 2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61331" y="382777"/>
            <a:ext cx="3737410" cy="2028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335">
              <a:lnSpc>
                <a:spcPts val="6820"/>
              </a:lnSpc>
              <a:spcBef>
                <a:spcPts val="341"/>
              </a:spcBef>
            </a:pPr>
            <a:r>
              <a:rPr sz="9900" b="1" spc="0" baseline="3309" dirty="0" smtClean="0">
                <a:latin typeface="Calibri"/>
                <a:cs typeface="Calibri"/>
              </a:rPr>
              <a:t>Mai!</a:t>
            </a:r>
            <a:endParaRPr sz="6600">
              <a:latin typeface="Calibri"/>
              <a:cs typeface="Calibri"/>
            </a:endParaRPr>
          </a:p>
          <a:p>
            <a:pPr marL="29718">
              <a:lnSpc>
                <a:spcPct val="95825"/>
              </a:lnSpc>
              <a:spcBef>
                <a:spcPts val="2357"/>
              </a:spcBef>
            </a:pPr>
            <a:r>
              <a:rPr sz="2800" b="1" spc="0" dirty="0" smtClean="0">
                <a:latin typeface="Arial"/>
                <a:cs typeface="Arial"/>
              </a:rPr>
              <a:t>Quan</a:t>
            </a:r>
            <a:r>
              <a:rPr sz="2800" b="1" spc="-9" dirty="0" smtClean="0">
                <a:latin typeface="Arial"/>
                <a:cs typeface="Arial"/>
              </a:rPr>
              <a:t>d</a:t>
            </a:r>
            <a:r>
              <a:rPr sz="2800" b="1" spc="0" dirty="0" smtClean="0">
                <a:latin typeface="Arial"/>
                <a:cs typeface="Arial"/>
              </a:rPr>
              <a:t>o</a:t>
            </a:r>
            <a:r>
              <a:rPr sz="2800" b="1" spc="-68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ci</a:t>
            </a:r>
            <a:r>
              <a:rPr sz="2800" b="1" spc="-23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sono</a:t>
            </a:r>
            <a:r>
              <a:rPr sz="2800" b="1" spc="-46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molti</a:t>
            </a:r>
            <a:endParaRPr sz="2800">
              <a:latin typeface="Arial"/>
              <a:cs typeface="Arial"/>
            </a:endParaRPr>
          </a:p>
          <a:p>
            <a:pPr marL="29718" marR="61335">
              <a:lnSpc>
                <a:spcPts val="3195"/>
              </a:lnSpc>
              <a:spcBef>
                <a:spcPts val="159"/>
              </a:spcBef>
            </a:pPr>
            <a:r>
              <a:rPr sz="4200" b="1" spc="0" baseline="-1035" dirty="0" smtClean="0">
                <a:latin typeface="Arial"/>
                <a:cs typeface="Arial"/>
              </a:rPr>
              <a:t>ca</a:t>
            </a:r>
            <a:r>
              <a:rPr sz="4200" b="1" spc="9" baseline="-1035" dirty="0" smtClean="0">
                <a:latin typeface="Arial"/>
                <a:cs typeface="Arial"/>
              </a:rPr>
              <a:t>l</a:t>
            </a:r>
            <a:r>
              <a:rPr sz="4200" b="1" spc="0" baseline="-1035" dirty="0" smtClean="0">
                <a:latin typeface="Arial"/>
                <a:cs typeface="Arial"/>
              </a:rPr>
              <a:t>coli </a:t>
            </a:r>
            <a:r>
              <a:rPr sz="4200" b="1" spc="-14" baseline="-1035" dirty="0" smtClean="0">
                <a:latin typeface="Arial"/>
                <a:cs typeface="Arial"/>
              </a:rPr>
              <a:t>d</a:t>
            </a:r>
            <a:r>
              <a:rPr sz="4200" b="1" spc="0" baseline="-1035" dirty="0" smtClean="0">
                <a:latin typeface="Arial"/>
                <a:cs typeface="Arial"/>
              </a:rPr>
              <a:t>a</a:t>
            </a:r>
            <a:r>
              <a:rPr sz="4200" b="1" spc="-15" baseline="-1035" dirty="0" smtClean="0">
                <a:latin typeface="Arial"/>
                <a:cs typeface="Arial"/>
              </a:rPr>
              <a:t> </a:t>
            </a:r>
            <a:r>
              <a:rPr sz="4200" b="1" spc="9" baseline="-1035" dirty="0" smtClean="0">
                <a:latin typeface="Arial"/>
                <a:cs typeface="Arial"/>
              </a:rPr>
              <a:t>f</a:t>
            </a:r>
            <a:r>
              <a:rPr sz="4200" b="1" spc="0" baseline="-1035" dirty="0" smtClean="0">
                <a:latin typeface="Arial"/>
                <a:cs typeface="Arial"/>
              </a:rPr>
              <a:t>are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78349" y="2758866"/>
            <a:ext cx="3691014" cy="7858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Quan</a:t>
            </a:r>
            <a:r>
              <a:rPr sz="2800" b="1" spc="-9" dirty="0" smtClean="0">
                <a:latin typeface="Arial"/>
                <a:cs typeface="Arial"/>
              </a:rPr>
              <a:t>d</a:t>
            </a:r>
            <a:r>
              <a:rPr sz="2800" b="1" spc="0" dirty="0" smtClean="0">
                <a:latin typeface="Arial"/>
                <a:cs typeface="Arial"/>
              </a:rPr>
              <a:t>o</a:t>
            </a:r>
            <a:r>
              <a:rPr sz="2800" b="1" spc="-68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c’è</a:t>
            </a:r>
            <a:r>
              <a:rPr sz="2800" b="1" spc="-38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p</a:t>
            </a:r>
            <a:r>
              <a:rPr sz="2800" b="1" spc="-9" dirty="0" smtClean="0">
                <a:latin typeface="Arial"/>
                <a:cs typeface="Arial"/>
              </a:rPr>
              <a:t>o</a:t>
            </a:r>
            <a:r>
              <a:rPr sz="2800" b="1" spc="0" dirty="0" smtClean="0">
                <a:latin typeface="Arial"/>
                <a:cs typeface="Arial"/>
              </a:rPr>
              <a:t>co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190"/>
              </a:lnSpc>
              <a:spcBef>
                <a:spcPts val="11"/>
              </a:spcBef>
            </a:pPr>
            <a:r>
              <a:rPr sz="4200" b="1" spc="0" baseline="-1035" dirty="0" smtClean="0">
                <a:latin typeface="Arial"/>
                <a:cs typeface="Arial"/>
              </a:rPr>
              <a:t>t</a:t>
            </a:r>
            <a:r>
              <a:rPr sz="4200" b="1" spc="9" baseline="-1035" dirty="0" smtClean="0">
                <a:latin typeface="Arial"/>
                <a:cs typeface="Arial"/>
              </a:rPr>
              <a:t>e</a:t>
            </a:r>
            <a:r>
              <a:rPr sz="4200" b="1" spc="0" baseline="-1035" dirty="0" smtClean="0">
                <a:latin typeface="Arial"/>
                <a:cs typeface="Arial"/>
              </a:rPr>
              <a:t>mpo</a:t>
            </a:r>
            <a:r>
              <a:rPr sz="4200" b="1" spc="-83" baseline="-1035" dirty="0" smtClean="0">
                <a:latin typeface="Arial"/>
                <a:cs typeface="Arial"/>
              </a:rPr>
              <a:t> </a:t>
            </a:r>
            <a:r>
              <a:rPr sz="4200" b="1" spc="0" baseline="-1035" dirty="0" smtClean="0">
                <a:latin typeface="Arial"/>
                <a:cs typeface="Arial"/>
              </a:rPr>
              <a:t>a</a:t>
            </a:r>
            <a:r>
              <a:rPr sz="4200" b="1" spc="-15" baseline="-1035" dirty="0" smtClean="0">
                <a:latin typeface="Arial"/>
                <a:cs typeface="Arial"/>
              </a:rPr>
              <a:t> </a:t>
            </a:r>
            <a:r>
              <a:rPr sz="4200" b="1" spc="0" baseline="-1035" dirty="0" smtClean="0">
                <a:latin typeface="Arial"/>
                <a:cs typeface="Arial"/>
              </a:rPr>
              <a:t>disp</a:t>
            </a:r>
            <a:r>
              <a:rPr sz="4200" b="1" spc="-9" baseline="-1035" dirty="0" smtClean="0">
                <a:latin typeface="Arial"/>
                <a:cs typeface="Arial"/>
              </a:rPr>
              <a:t>o</a:t>
            </a:r>
            <a:r>
              <a:rPr sz="4200" b="1" spc="0" baseline="-1035" dirty="0" smtClean="0">
                <a:latin typeface="Arial"/>
                <a:cs typeface="Arial"/>
              </a:rPr>
              <a:t>si</a:t>
            </a:r>
            <a:r>
              <a:rPr sz="4200" b="1" spc="9" baseline="-1035" dirty="0" smtClean="0">
                <a:latin typeface="Arial"/>
                <a:cs typeface="Arial"/>
              </a:rPr>
              <a:t>z</a:t>
            </a:r>
            <a:r>
              <a:rPr sz="4200" b="1" spc="0" baseline="-1035" dirty="0" smtClean="0">
                <a:latin typeface="Arial"/>
                <a:cs typeface="Arial"/>
              </a:rPr>
              <a:t>ione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78349" y="3892341"/>
            <a:ext cx="3693805" cy="7863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309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S</a:t>
            </a:r>
            <a:r>
              <a:rPr sz="2800" b="1" spc="-9" dirty="0" smtClean="0">
                <a:latin typeface="Arial"/>
                <a:cs typeface="Arial"/>
              </a:rPr>
              <a:t>o</a:t>
            </a:r>
            <a:r>
              <a:rPr sz="2800" b="1" spc="0" dirty="0" smtClean="0">
                <a:latin typeface="Arial"/>
                <a:cs typeface="Arial"/>
              </a:rPr>
              <a:t>lo per</a:t>
            </a:r>
            <a:r>
              <a:rPr sz="2800" b="1" spc="-43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v</a:t>
            </a:r>
            <a:r>
              <a:rPr sz="2800" b="1" spc="9" dirty="0" smtClean="0">
                <a:latin typeface="Arial"/>
                <a:cs typeface="Arial"/>
              </a:rPr>
              <a:t>e</a:t>
            </a:r>
            <a:r>
              <a:rPr sz="2800" b="1" spc="0" dirty="0" smtClean="0">
                <a:latin typeface="Arial"/>
                <a:cs typeface="Arial"/>
              </a:rPr>
              <a:t>ri</a:t>
            </a:r>
            <a:r>
              <a:rPr sz="2800" b="1" spc="9" dirty="0" smtClean="0">
                <a:latin typeface="Arial"/>
                <a:cs typeface="Arial"/>
              </a:rPr>
              <a:t>f</a:t>
            </a:r>
            <a:r>
              <a:rPr sz="2800" b="1" spc="0" dirty="0" smtClean="0">
                <a:latin typeface="Arial"/>
                <a:cs typeface="Arial"/>
              </a:rPr>
              <a:t>ic</a:t>
            </a:r>
            <a:r>
              <a:rPr sz="2800" b="1" spc="9" dirty="0" smtClean="0">
                <a:latin typeface="Arial"/>
                <a:cs typeface="Arial"/>
              </a:rPr>
              <a:t>a</a:t>
            </a:r>
            <a:r>
              <a:rPr sz="2800" b="1" spc="0" dirty="0" smtClean="0">
                <a:latin typeface="Arial"/>
                <a:cs typeface="Arial"/>
              </a:rPr>
              <a:t>re</a:t>
            </a:r>
            <a:r>
              <a:rPr sz="2800" b="1" spc="-124" dirty="0" smtClean="0">
                <a:latin typeface="Arial"/>
                <a:cs typeface="Arial"/>
              </a:rPr>
              <a:t> </a:t>
            </a:r>
            <a:r>
              <a:rPr sz="2800" b="1" spc="0" dirty="0" smtClean="0">
                <a:latin typeface="Arial"/>
                <a:cs typeface="Arial"/>
              </a:rPr>
              <a:t>la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ts val="3195"/>
              </a:lnSpc>
              <a:spcBef>
                <a:spcPts val="11"/>
              </a:spcBef>
            </a:pPr>
            <a:r>
              <a:rPr sz="4200" b="1" spc="0" baseline="-1035" dirty="0" smtClean="0">
                <a:latin typeface="Arial"/>
                <a:cs typeface="Arial"/>
              </a:rPr>
              <a:t>corr</a:t>
            </a:r>
            <a:r>
              <a:rPr sz="4200" b="1" spc="4" baseline="-1035" dirty="0" smtClean="0">
                <a:latin typeface="Arial"/>
                <a:cs typeface="Arial"/>
              </a:rPr>
              <a:t>e</a:t>
            </a:r>
            <a:r>
              <a:rPr sz="4200" b="1" spc="0" baseline="-1035" dirty="0" smtClean="0">
                <a:latin typeface="Arial"/>
                <a:cs typeface="Arial"/>
              </a:rPr>
              <a:t>tt</a:t>
            </a:r>
            <a:r>
              <a:rPr sz="4200" b="1" spc="9" baseline="-1035" dirty="0" smtClean="0">
                <a:latin typeface="Arial"/>
                <a:cs typeface="Arial"/>
              </a:rPr>
              <a:t>e</a:t>
            </a:r>
            <a:r>
              <a:rPr sz="4200" b="1" spc="0" baseline="-1035" dirty="0" smtClean="0">
                <a:latin typeface="Arial"/>
                <a:cs typeface="Arial"/>
              </a:rPr>
              <a:t>z</a:t>
            </a:r>
            <a:r>
              <a:rPr sz="4200" b="1" spc="4" baseline="-1035" dirty="0" smtClean="0">
                <a:latin typeface="Arial"/>
                <a:cs typeface="Arial"/>
              </a:rPr>
              <a:t>z</a:t>
            </a:r>
            <a:r>
              <a:rPr sz="4200" b="1" spc="0" baseline="-1035" dirty="0" smtClean="0">
                <a:latin typeface="Arial"/>
                <a:cs typeface="Arial"/>
              </a:rPr>
              <a:t>a</a:t>
            </a:r>
            <a:r>
              <a:rPr sz="4200" b="1" spc="-147" baseline="-1035" dirty="0" smtClean="0">
                <a:latin typeface="Arial"/>
                <a:cs typeface="Arial"/>
              </a:rPr>
              <a:t> </a:t>
            </a:r>
            <a:r>
              <a:rPr sz="4200" b="1" spc="-9" baseline="-1035" dirty="0" smtClean="0">
                <a:latin typeface="Arial"/>
                <a:cs typeface="Arial"/>
              </a:rPr>
              <a:t>d</a:t>
            </a:r>
            <a:r>
              <a:rPr sz="4200" b="1" spc="0" baseline="-1035" dirty="0" smtClean="0">
                <a:latin typeface="Arial"/>
                <a:cs typeface="Arial"/>
              </a:rPr>
              <a:t>ei propri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78349" y="4703490"/>
            <a:ext cx="118513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c</a:t>
            </a:r>
            <a:r>
              <a:rPr sz="2800" b="1" spc="9" dirty="0" smtClean="0">
                <a:latin typeface="Arial"/>
                <a:cs typeface="Arial"/>
              </a:rPr>
              <a:t>a</a:t>
            </a:r>
            <a:r>
              <a:rPr sz="2800" b="1" spc="0" dirty="0" smtClean="0">
                <a:latin typeface="Arial"/>
                <a:cs typeface="Arial"/>
              </a:rPr>
              <a:t>lcoli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60222" y="4703490"/>
            <a:ext cx="771093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60"/>
              </a:lnSpc>
              <a:spcBef>
                <a:spcPts val="148"/>
              </a:spcBef>
            </a:pPr>
            <a:r>
              <a:rPr sz="2800" b="1" spc="0" dirty="0" smtClean="0">
                <a:latin typeface="Arial"/>
                <a:cs typeface="Arial"/>
              </a:rPr>
              <a:t>e</a:t>
            </a:r>
            <a:r>
              <a:rPr sz="2800" b="1" spc="9" dirty="0" smtClean="0">
                <a:latin typeface="Arial"/>
                <a:cs typeface="Arial"/>
              </a:rPr>
              <a:t>c</a:t>
            </a:r>
            <a:r>
              <a:rPr sz="2800" b="1" spc="0" dirty="0" smtClean="0">
                <a:latin typeface="Arial"/>
                <a:cs typeface="Arial"/>
              </a:rPr>
              <a:t>c.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81430" y="4794504"/>
            <a:ext cx="2047572" cy="14994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8784" marR="507974" algn="ctr">
              <a:lnSpc>
                <a:spcPts val="2140"/>
              </a:lnSpc>
              <a:spcBef>
                <a:spcPts val="107"/>
              </a:spcBef>
            </a:pPr>
            <a:r>
              <a:rPr sz="3000" b="1" spc="0" baseline="2730" dirty="0" smtClean="0">
                <a:solidFill>
                  <a:srgbClr val="000066"/>
                </a:solidFill>
                <a:latin typeface="Calibri"/>
                <a:cs typeface="Calibri"/>
              </a:rPr>
              <a:t>Se</a:t>
            </a:r>
            <a:r>
              <a:rPr sz="3000" b="1" spc="-4" baseline="2730" dirty="0" smtClean="0">
                <a:solidFill>
                  <a:srgbClr val="000066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000066"/>
                </a:solidFill>
                <a:latin typeface="Calibri"/>
                <a:cs typeface="Calibri"/>
              </a:rPr>
              <a:t>l</a:t>
            </a:r>
            <a:r>
              <a:rPr sz="3000" b="1" spc="-39" baseline="2730" dirty="0" smtClean="0">
                <a:solidFill>
                  <a:srgbClr val="000066"/>
                </a:solidFill>
                <a:latin typeface="Calibri"/>
                <a:cs typeface="Calibri"/>
              </a:rPr>
              <a:t>’</a:t>
            </a:r>
            <a:r>
              <a:rPr sz="3000" b="1" spc="0" baseline="2730" dirty="0" smtClean="0">
                <a:solidFill>
                  <a:srgbClr val="000066"/>
                </a:solidFill>
                <a:latin typeface="Calibri"/>
                <a:cs typeface="Calibri"/>
              </a:rPr>
              <a:t>u</a:t>
            </a:r>
            <a:r>
              <a:rPr sz="3000" b="1" spc="4" baseline="2730" dirty="0" smtClean="0">
                <a:solidFill>
                  <a:srgbClr val="000066"/>
                </a:solidFill>
                <a:latin typeface="Calibri"/>
                <a:cs typeface="Calibri"/>
              </a:rPr>
              <a:t>s</a:t>
            </a:r>
            <a:r>
              <a:rPr sz="3000" b="1" spc="0" baseline="2730" dirty="0" smtClean="0">
                <a:solidFill>
                  <a:srgbClr val="000066"/>
                </a:solidFill>
                <a:latin typeface="Calibri"/>
                <a:cs typeface="Calibri"/>
              </a:rPr>
              <a:t>o</a:t>
            </a:r>
            <a:r>
              <a:rPr sz="3000" b="1" spc="-19" baseline="2730" dirty="0" smtClean="0">
                <a:solidFill>
                  <a:srgbClr val="000066"/>
                </a:solidFill>
                <a:latin typeface="Calibri"/>
                <a:cs typeface="Calibri"/>
              </a:rPr>
              <a:t> </a:t>
            </a:r>
            <a:r>
              <a:rPr sz="3000" b="1" spc="0" baseline="2730" dirty="0" smtClean="0">
                <a:solidFill>
                  <a:srgbClr val="000066"/>
                </a:solidFill>
                <a:latin typeface="Calibri"/>
                <a:cs typeface="Calibri"/>
              </a:rPr>
              <a:t>è</a:t>
            </a:r>
            <a:endParaRPr sz="2000">
              <a:latin typeface="Calibri"/>
              <a:cs typeface="Calibri"/>
            </a:endParaRPr>
          </a:p>
          <a:p>
            <a:pPr marL="172935" marR="192691" algn="ctr">
              <a:lnSpc>
                <a:spcPts val="2400"/>
              </a:lnSpc>
              <a:spcBef>
                <a:spcPts val="13"/>
              </a:spcBef>
            </a:pPr>
            <a:r>
              <a:rPr sz="3000" b="1" spc="-29" baseline="1365" dirty="0" smtClean="0">
                <a:solidFill>
                  <a:srgbClr val="000066"/>
                </a:solidFill>
                <a:latin typeface="Calibri"/>
                <a:cs typeface="Calibri"/>
              </a:rPr>
              <a:t>r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e</a:t>
            </a:r>
            <a:r>
              <a:rPr sz="3000" b="1" spc="-25" baseline="1365" dirty="0" smtClean="0">
                <a:solidFill>
                  <a:srgbClr val="000066"/>
                </a:solidFill>
                <a:latin typeface="Calibri"/>
                <a:cs typeface="Calibri"/>
              </a:rPr>
              <a:t>g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olame</a:t>
            </a:r>
            <a:r>
              <a:rPr sz="3000" b="1" spc="-19" baseline="1365" dirty="0" smtClean="0">
                <a:solidFill>
                  <a:srgbClr val="000066"/>
                </a:solidFill>
                <a:latin typeface="Calibri"/>
                <a:cs typeface="Calibri"/>
              </a:rPr>
              <a:t>n</a:t>
            </a:r>
            <a:r>
              <a:rPr sz="3000" b="1" spc="-25" baseline="1365" dirty="0" smtClean="0">
                <a:solidFill>
                  <a:srgbClr val="000066"/>
                </a:solidFill>
                <a:latin typeface="Calibri"/>
                <a:cs typeface="Calibri"/>
              </a:rPr>
              <a:t>t</a:t>
            </a:r>
            <a:r>
              <a:rPr sz="3000" b="1" spc="-29" baseline="1365" dirty="0" smtClean="0">
                <a:solidFill>
                  <a:srgbClr val="000066"/>
                </a:solidFill>
                <a:latin typeface="Calibri"/>
                <a:cs typeface="Calibri"/>
              </a:rPr>
              <a:t>a</a:t>
            </a:r>
            <a:r>
              <a:rPr sz="3000" b="1" spc="-25" baseline="1365" dirty="0" smtClean="0">
                <a:solidFill>
                  <a:srgbClr val="000066"/>
                </a:solidFill>
                <a:latin typeface="Calibri"/>
                <a:cs typeface="Calibri"/>
              </a:rPr>
              <a:t>t</a:t>
            </a:r>
            <a:r>
              <a:rPr sz="3000" b="1" spc="-19" baseline="1365" dirty="0" smtClean="0">
                <a:solidFill>
                  <a:srgbClr val="000066"/>
                </a:solidFill>
                <a:latin typeface="Calibri"/>
                <a:cs typeface="Calibri"/>
              </a:rPr>
              <a:t>o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,</a:t>
            </a:r>
            <a:endParaRPr sz="2000">
              <a:latin typeface="Calibri"/>
              <a:cs typeface="Calibri"/>
            </a:endParaRPr>
          </a:p>
          <a:p>
            <a:pPr marL="279996" marR="297227" algn="ctr">
              <a:lnSpc>
                <a:spcPts val="2400"/>
              </a:lnSpc>
            </a:pP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abili</a:t>
            </a:r>
            <a:r>
              <a:rPr sz="3000" b="1" spc="-25" baseline="1365" dirty="0" smtClean="0">
                <a:solidFill>
                  <a:srgbClr val="000066"/>
                </a:solidFill>
                <a:latin typeface="Calibri"/>
                <a:cs typeface="Calibri"/>
              </a:rPr>
              <a:t>t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a</a:t>
            </a:r>
            <a:r>
              <a:rPr sz="3000" b="1" spc="-9" baseline="1365" dirty="0" smtClean="0">
                <a:solidFill>
                  <a:srgbClr val="000066"/>
                </a:solidFill>
                <a:latin typeface="Calibri"/>
                <a:cs typeface="Calibri"/>
              </a:rPr>
              <a:t>z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ione</a:t>
            </a:r>
            <a:r>
              <a:rPr sz="3000" b="1" spc="-25" baseline="1365" dirty="0" smtClean="0">
                <a:solidFill>
                  <a:srgbClr val="000066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  <a:p>
            <a:pPr marL="160743" marR="180341" algn="ctr">
              <a:lnSpc>
                <a:spcPts val="2400"/>
              </a:lnSpc>
            </a:pPr>
            <a:r>
              <a:rPr sz="3000" b="1" spc="-9" baseline="1365" dirty="0" smtClean="0">
                <a:solidFill>
                  <a:srgbClr val="000066"/>
                </a:solidFill>
                <a:latin typeface="Calibri"/>
                <a:cs typeface="Calibri"/>
              </a:rPr>
              <a:t>c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om</a:t>
            </a:r>
            <a:r>
              <a:rPr sz="3000" b="1" spc="4" baseline="1365" dirty="0" smtClean="0">
                <a:solidFill>
                  <a:srgbClr val="000066"/>
                </a:solidFill>
                <a:latin typeface="Calibri"/>
                <a:cs typeface="Calibri"/>
              </a:rPr>
              <a:t>p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en</a:t>
            </a:r>
            <a:r>
              <a:rPr sz="3000" b="1" spc="4" baseline="1365" dirty="0" smtClean="0">
                <a:solidFill>
                  <a:srgbClr val="000066"/>
                </a:solidFill>
                <a:latin typeface="Calibri"/>
                <a:cs typeface="Calibri"/>
              </a:rPr>
              <a:t>s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a</a:t>
            </a:r>
            <a:r>
              <a:rPr sz="3000" b="1" spc="-9" baseline="1365" dirty="0" smtClean="0">
                <a:solidFill>
                  <a:srgbClr val="000066"/>
                </a:solidFill>
                <a:latin typeface="Calibri"/>
                <a:cs typeface="Calibri"/>
              </a:rPr>
              <a:t>z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ione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ts val="2400"/>
              </a:lnSpc>
            </a:pP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po</a:t>
            </a:r>
            <a:r>
              <a:rPr sz="3000" b="1" spc="9" baseline="1365" dirty="0" smtClean="0">
                <a:solidFill>
                  <a:srgbClr val="000066"/>
                </a:solidFill>
                <a:latin typeface="Calibri"/>
                <a:cs typeface="Calibri"/>
              </a:rPr>
              <a:t>s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s</a:t>
            </a:r>
            <a:r>
              <a:rPr sz="3000" b="1" spc="4" baseline="1365" dirty="0" smtClean="0">
                <a:solidFill>
                  <a:srgbClr val="000066"/>
                </a:solidFill>
                <a:latin typeface="Calibri"/>
                <a:cs typeface="Calibri"/>
              </a:rPr>
              <a:t>o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no</a:t>
            </a:r>
            <a:r>
              <a:rPr sz="3000" b="1" spc="-39" baseline="1365" dirty="0" smtClean="0">
                <a:solidFill>
                  <a:srgbClr val="000066"/>
                </a:solidFill>
                <a:latin typeface="Calibri"/>
                <a:cs typeface="Calibri"/>
              </a:rPr>
              <a:t> </a:t>
            </a:r>
            <a:r>
              <a:rPr sz="3000" b="1" spc="-9" baseline="1365" dirty="0" smtClean="0">
                <a:solidFill>
                  <a:srgbClr val="000066"/>
                </a:solidFill>
                <a:latin typeface="Calibri"/>
                <a:cs typeface="Calibri"/>
              </a:rPr>
              <a:t>c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oe</a:t>
            </a:r>
            <a:r>
              <a:rPr sz="3000" b="1" spc="4" baseline="1365" dirty="0" smtClean="0">
                <a:solidFill>
                  <a:srgbClr val="000066"/>
                </a:solidFill>
                <a:latin typeface="Calibri"/>
                <a:cs typeface="Calibri"/>
              </a:rPr>
              <a:t>s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i</a:t>
            </a:r>
            <a:r>
              <a:rPr sz="3000" b="1" spc="-19" baseline="1365" dirty="0" smtClean="0">
                <a:solidFill>
                  <a:srgbClr val="000066"/>
                </a:solidFill>
                <a:latin typeface="Calibri"/>
                <a:cs typeface="Calibri"/>
              </a:rPr>
              <a:t>s</a:t>
            </a:r>
            <a:r>
              <a:rPr sz="3000" b="1" spc="-25" baseline="1365" dirty="0" smtClean="0">
                <a:solidFill>
                  <a:srgbClr val="000066"/>
                </a:solidFill>
                <a:latin typeface="Calibri"/>
                <a:cs typeface="Calibri"/>
              </a:rPr>
              <a:t>t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e</a:t>
            </a:r>
            <a:r>
              <a:rPr sz="3000" b="1" spc="-29" baseline="1365" dirty="0" smtClean="0">
                <a:solidFill>
                  <a:srgbClr val="000066"/>
                </a:solidFill>
                <a:latin typeface="Calibri"/>
                <a:cs typeface="Calibri"/>
              </a:rPr>
              <a:t>r</a:t>
            </a:r>
            <a:r>
              <a:rPr sz="3000" b="1" spc="0" baseline="1365" dirty="0" smtClean="0">
                <a:solidFill>
                  <a:srgbClr val="000066"/>
                </a:solidFill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4650" y="5510963"/>
            <a:ext cx="793191" cy="863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770"/>
              </a:lnSpc>
              <a:spcBef>
                <a:spcPts val="338"/>
              </a:spcBef>
            </a:pPr>
            <a:r>
              <a:rPr sz="6600" spc="0" dirty="0" smtClean="0">
                <a:solidFill>
                  <a:srgbClr val="008000"/>
                </a:solidFill>
                <a:latin typeface="Wingdings 2"/>
                <a:cs typeface="Wingdings 2"/>
              </a:rPr>
              <a:t></a:t>
            </a:r>
            <a:endParaRPr sz="6600">
              <a:latin typeface="Wingdings 2"/>
              <a:cs typeface="Wingdings 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61331" y="5552795"/>
            <a:ext cx="3084915" cy="863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6800"/>
              </a:lnSpc>
              <a:spcBef>
                <a:spcPts val="340"/>
              </a:spcBef>
            </a:pPr>
            <a:r>
              <a:rPr sz="9900" b="1" spc="0" baseline="3309" dirty="0" smtClean="0">
                <a:latin typeface="Calibri"/>
                <a:cs typeface="Calibri"/>
              </a:rPr>
              <a:t>Semp</a:t>
            </a:r>
            <a:r>
              <a:rPr sz="9900" b="1" spc="-69" baseline="3309" dirty="0" smtClean="0">
                <a:latin typeface="Calibri"/>
                <a:cs typeface="Calibri"/>
              </a:rPr>
              <a:t>r</a:t>
            </a:r>
            <a:r>
              <a:rPr sz="9900" b="1" spc="0" baseline="3309" dirty="0" smtClean="0">
                <a:latin typeface="Calibri"/>
                <a:cs typeface="Calibri"/>
              </a:rPr>
              <a:t>e!</a:t>
            </a:r>
            <a:endParaRPr sz="6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500037" y="642874"/>
            <a:ext cx="7215212" cy="1214501"/>
          </a:xfrm>
          <a:custGeom>
            <a:avLst/>
            <a:gdLst/>
            <a:ahLst/>
            <a:cxnLst/>
            <a:rect l="l" t="t" r="r" b="b"/>
            <a:pathLst>
              <a:path w="7215212" h="1214501">
                <a:moveTo>
                  <a:pt x="0" y="202437"/>
                </a:moveTo>
                <a:lnTo>
                  <a:pt x="0" y="1012063"/>
                </a:lnTo>
                <a:lnTo>
                  <a:pt x="670" y="1028660"/>
                </a:lnTo>
                <a:lnTo>
                  <a:pt x="10318" y="1076032"/>
                </a:lnTo>
                <a:lnTo>
                  <a:pt x="30323" y="1118679"/>
                </a:lnTo>
                <a:lnTo>
                  <a:pt x="59282" y="1155192"/>
                </a:lnTo>
                <a:lnTo>
                  <a:pt x="95786" y="1184160"/>
                </a:lnTo>
                <a:lnTo>
                  <a:pt x="138431" y="1204176"/>
                </a:lnTo>
                <a:lnTo>
                  <a:pt x="185810" y="1213829"/>
                </a:lnTo>
                <a:lnTo>
                  <a:pt x="202412" y="1214501"/>
                </a:lnTo>
                <a:lnTo>
                  <a:pt x="7012774" y="1214501"/>
                </a:lnTo>
                <a:lnTo>
                  <a:pt x="7061450" y="1208615"/>
                </a:lnTo>
                <a:lnTo>
                  <a:pt x="7105843" y="1191897"/>
                </a:lnTo>
                <a:lnTo>
                  <a:pt x="7144553" y="1165756"/>
                </a:lnTo>
                <a:lnTo>
                  <a:pt x="7176178" y="1131601"/>
                </a:lnTo>
                <a:lnTo>
                  <a:pt x="7199316" y="1090842"/>
                </a:lnTo>
                <a:lnTo>
                  <a:pt x="7212565" y="1044888"/>
                </a:lnTo>
                <a:lnTo>
                  <a:pt x="7215212" y="1012063"/>
                </a:lnTo>
                <a:lnTo>
                  <a:pt x="7215212" y="202437"/>
                </a:lnTo>
                <a:lnTo>
                  <a:pt x="7209334" y="153803"/>
                </a:lnTo>
                <a:lnTo>
                  <a:pt x="7192632" y="109425"/>
                </a:lnTo>
                <a:lnTo>
                  <a:pt x="7166510" y="70711"/>
                </a:lnTo>
                <a:lnTo>
                  <a:pt x="7132368" y="39071"/>
                </a:lnTo>
                <a:lnTo>
                  <a:pt x="7091608" y="15914"/>
                </a:lnTo>
                <a:lnTo>
                  <a:pt x="7045631" y="2650"/>
                </a:lnTo>
                <a:lnTo>
                  <a:pt x="7012774" y="0"/>
                </a:lnTo>
                <a:lnTo>
                  <a:pt x="202412" y="0"/>
                </a:lnTo>
                <a:lnTo>
                  <a:pt x="153767" y="5885"/>
                </a:lnTo>
                <a:lnTo>
                  <a:pt x="109388" y="22603"/>
                </a:lnTo>
                <a:lnTo>
                  <a:pt x="70681" y="48744"/>
                </a:lnTo>
                <a:lnTo>
                  <a:pt x="39051" y="82899"/>
                </a:lnTo>
                <a:lnTo>
                  <a:pt x="15905" y="123658"/>
                </a:lnTo>
                <a:lnTo>
                  <a:pt x="2649" y="169612"/>
                </a:lnTo>
                <a:lnTo>
                  <a:pt x="0" y="20243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00037" y="642874"/>
            <a:ext cx="7215212" cy="1214501"/>
          </a:xfrm>
          <a:custGeom>
            <a:avLst/>
            <a:gdLst/>
            <a:ahLst/>
            <a:cxnLst/>
            <a:rect l="l" t="t" r="r" b="b"/>
            <a:pathLst>
              <a:path w="7215212" h="1214501">
                <a:moveTo>
                  <a:pt x="0" y="202437"/>
                </a:moveTo>
                <a:lnTo>
                  <a:pt x="670" y="185840"/>
                </a:lnTo>
                <a:lnTo>
                  <a:pt x="2649" y="169612"/>
                </a:lnTo>
                <a:lnTo>
                  <a:pt x="5882" y="153803"/>
                </a:lnTo>
                <a:lnTo>
                  <a:pt x="10318" y="138468"/>
                </a:lnTo>
                <a:lnTo>
                  <a:pt x="15905" y="123658"/>
                </a:lnTo>
                <a:lnTo>
                  <a:pt x="22591" y="109425"/>
                </a:lnTo>
                <a:lnTo>
                  <a:pt x="30323" y="95821"/>
                </a:lnTo>
                <a:lnTo>
                  <a:pt x="39051" y="82899"/>
                </a:lnTo>
                <a:lnTo>
                  <a:pt x="48721" y="70711"/>
                </a:lnTo>
                <a:lnTo>
                  <a:pt x="59282" y="59309"/>
                </a:lnTo>
                <a:lnTo>
                  <a:pt x="70681" y="48744"/>
                </a:lnTo>
                <a:lnTo>
                  <a:pt x="82866" y="39071"/>
                </a:lnTo>
                <a:lnTo>
                  <a:pt x="95786" y="30340"/>
                </a:lnTo>
                <a:lnTo>
                  <a:pt x="109388" y="22603"/>
                </a:lnTo>
                <a:lnTo>
                  <a:pt x="123620" y="15914"/>
                </a:lnTo>
                <a:lnTo>
                  <a:pt x="138431" y="10324"/>
                </a:lnTo>
                <a:lnTo>
                  <a:pt x="153767" y="5885"/>
                </a:lnTo>
                <a:lnTo>
                  <a:pt x="169578" y="2650"/>
                </a:lnTo>
                <a:lnTo>
                  <a:pt x="185810" y="671"/>
                </a:lnTo>
                <a:lnTo>
                  <a:pt x="202412" y="0"/>
                </a:lnTo>
                <a:lnTo>
                  <a:pt x="7012774" y="0"/>
                </a:lnTo>
                <a:lnTo>
                  <a:pt x="7029389" y="671"/>
                </a:lnTo>
                <a:lnTo>
                  <a:pt x="7045631" y="2650"/>
                </a:lnTo>
                <a:lnTo>
                  <a:pt x="7061450" y="5885"/>
                </a:lnTo>
                <a:lnTo>
                  <a:pt x="7076793" y="10324"/>
                </a:lnTo>
                <a:lnTo>
                  <a:pt x="7091608" y="15914"/>
                </a:lnTo>
                <a:lnTo>
                  <a:pt x="7105843" y="22603"/>
                </a:lnTo>
                <a:lnTo>
                  <a:pt x="7119447" y="30340"/>
                </a:lnTo>
                <a:lnTo>
                  <a:pt x="7132368" y="39071"/>
                </a:lnTo>
                <a:lnTo>
                  <a:pt x="7144553" y="48744"/>
                </a:lnTo>
                <a:lnTo>
                  <a:pt x="7155951" y="59309"/>
                </a:lnTo>
                <a:lnTo>
                  <a:pt x="7166510" y="70711"/>
                </a:lnTo>
                <a:lnTo>
                  <a:pt x="7176178" y="82899"/>
                </a:lnTo>
                <a:lnTo>
                  <a:pt x="7184903" y="95821"/>
                </a:lnTo>
                <a:lnTo>
                  <a:pt x="7192632" y="109425"/>
                </a:lnTo>
                <a:lnTo>
                  <a:pt x="7199316" y="123658"/>
                </a:lnTo>
                <a:lnTo>
                  <a:pt x="7204900" y="138468"/>
                </a:lnTo>
                <a:lnTo>
                  <a:pt x="7209334" y="153803"/>
                </a:lnTo>
                <a:lnTo>
                  <a:pt x="7212565" y="169612"/>
                </a:lnTo>
                <a:lnTo>
                  <a:pt x="7214542" y="185840"/>
                </a:lnTo>
                <a:lnTo>
                  <a:pt x="7215212" y="202437"/>
                </a:lnTo>
                <a:lnTo>
                  <a:pt x="7215212" y="1012063"/>
                </a:lnTo>
                <a:lnTo>
                  <a:pt x="7214542" y="1028660"/>
                </a:lnTo>
                <a:lnTo>
                  <a:pt x="7212565" y="1044888"/>
                </a:lnTo>
                <a:lnTo>
                  <a:pt x="7209334" y="1060697"/>
                </a:lnTo>
                <a:lnTo>
                  <a:pt x="7204900" y="1076032"/>
                </a:lnTo>
                <a:lnTo>
                  <a:pt x="7199316" y="1090842"/>
                </a:lnTo>
                <a:lnTo>
                  <a:pt x="7192632" y="1105075"/>
                </a:lnTo>
                <a:lnTo>
                  <a:pt x="7184903" y="1118679"/>
                </a:lnTo>
                <a:lnTo>
                  <a:pt x="7176178" y="1131601"/>
                </a:lnTo>
                <a:lnTo>
                  <a:pt x="7166510" y="1143789"/>
                </a:lnTo>
                <a:lnTo>
                  <a:pt x="7155951" y="1155192"/>
                </a:lnTo>
                <a:lnTo>
                  <a:pt x="7144553" y="1165756"/>
                </a:lnTo>
                <a:lnTo>
                  <a:pt x="7132368" y="1175429"/>
                </a:lnTo>
                <a:lnTo>
                  <a:pt x="7119447" y="1184160"/>
                </a:lnTo>
                <a:lnTo>
                  <a:pt x="7105843" y="1191897"/>
                </a:lnTo>
                <a:lnTo>
                  <a:pt x="7091608" y="1198586"/>
                </a:lnTo>
                <a:lnTo>
                  <a:pt x="7076793" y="1204176"/>
                </a:lnTo>
                <a:lnTo>
                  <a:pt x="7061450" y="1208615"/>
                </a:lnTo>
                <a:lnTo>
                  <a:pt x="7045631" y="1211850"/>
                </a:lnTo>
                <a:lnTo>
                  <a:pt x="7029389" y="1213829"/>
                </a:lnTo>
                <a:lnTo>
                  <a:pt x="7012774" y="1214501"/>
                </a:lnTo>
                <a:lnTo>
                  <a:pt x="202412" y="1214501"/>
                </a:lnTo>
                <a:lnTo>
                  <a:pt x="185810" y="1213829"/>
                </a:lnTo>
                <a:lnTo>
                  <a:pt x="169578" y="1211850"/>
                </a:lnTo>
                <a:lnTo>
                  <a:pt x="153767" y="1208615"/>
                </a:lnTo>
                <a:lnTo>
                  <a:pt x="138431" y="1204176"/>
                </a:lnTo>
                <a:lnTo>
                  <a:pt x="123620" y="1198586"/>
                </a:lnTo>
                <a:lnTo>
                  <a:pt x="109388" y="1191897"/>
                </a:lnTo>
                <a:lnTo>
                  <a:pt x="95786" y="1184160"/>
                </a:lnTo>
                <a:lnTo>
                  <a:pt x="82866" y="1175429"/>
                </a:lnTo>
                <a:lnTo>
                  <a:pt x="70681" y="1165756"/>
                </a:lnTo>
                <a:lnTo>
                  <a:pt x="59282" y="1155192"/>
                </a:lnTo>
                <a:lnTo>
                  <a:pt x="48721" y="1143789"/>
                </a:lnTo>
                <a:lnTo>
                  <a:pt x="39051" y="1131601"/>
                </a:lnTo>
                <a:lnTo>
                  <a:pt x="30323" y="1118679"/>
                </a:lnTo>
                <a:lnTo>
                  <a:pt x="22591" y="1105075"/>
                </a:lnTo>
                <a:lnTo>
                  <a:pt x="15905" y="1090842"/>
                </a:lnTo>
                <a:lnTo>
                  <a:pt x="10318" y="1076032"/>
                </a:lnTo>
                <a:lnTo>
                  <a:pt x="5882" y="1060697"/>
                </a:lnTo>
                <a:lnTo>
                  <a:pt x="2649" y="1044888"/>
                </a:lnTo>
                <a:lnTo>
                  <a:pt x="670" y="1028660"/>
                </a:lnTo>
                <a:lnTo>
                  <a:pt x="0" y="1012063"/>
                </a:lnTo>
                <a:lnTo>
                  <a:pt x="0" y="20243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72126" y="2357374"/>
            <a:ext cx="3643249" cy="3714826"/>
          </a:xfrm>
          <a:custGeom>
            <a:avLst/>
            <a:gdLst/>
            <a:ahLst/>
            <a:cxnLst/>
            <a:rect l="l" t="t" r="r" b="b"/>
            <a:pathLst>
              <a:path w="3643249" h="3714826">
                <a:moveTo>
                  <a:pt x="0" y="607313"/>
                </a:moveTo>
                <a:lnTo>
                  <a:pt x="0" y="3107563"/>
                </a:lnTo>
                <a:lnTo>
                  <a:pt x="2012" y="3157369"/>
                </a:lnTo>
                <a:lnTo>
                  <a:pt x="7945" y="3206067"/>
                </a:lnTo>
                <a:lnTo>
                  <a:pt x="17642" y="3253499"/>
                </a:lnTo>
                <a:lnTo>
                  <a:pt x="30948" y="3299509"/>
                </a:lnTo>
                <a:lnTo>
                  <a:pt x="47706" y="3343942"/>
                </a:lnTo>
                <a:lnTo>
                  <a:pt x="67760" y="3386640"/>
                </a:lnTo>
                <a:lnTo>
                  <a:pt x="90954" y="3427448"/>
                </a:lnTo>
                <a:lnTo>
                  <a:pt x="117132" y="3466209"/>
                </a:lnTo>
                <a:lnTo>
                  <a:pt x="146138" y="3502768"/>
                </a:lnTo>
                <a:lnTo>
                  <a:pt x="177815" y="3536967"/>
                </a:lnTo>
                <a:lnTo>
                  <a:pt x="212008" y="3568651"/>
                </a:lnTo>
                <a:lnTo>
                  <a:pt x="248561" y="3597663"/>
                </a:lnTo>
                <a:lnTo>
                  <a:pt x="287317" y="3623847"/>
                </a:lnTo>
                <a:lnTo>
                  <a:pt x="328120" y="3647046"/>
                </a:lnTo>
                <a:lnTo>
                  <a:pt x="370814" y="3667106"/>
                </a:lnTo>
                <a:lnTo>
                  <a:pt x="415243" y="3683868"/>
                </a:lnTo>
                <a:lnTo>
                  <a:pt x="461251" y="3697178"/>
                </a:lnTo>
                <a:lnTo>
                  <a:pt x="508681" y="3706878"/>
                </a:lnTo>
                <a:lnTo>
                  <a:pt x="557379" y="3712813"/>
                </a:lnTo>
                <a:lnTo>
                  <a:pt x="607187" y="3714826"/>
                </a:lnTo>
                <a:lnTo>
                  <a:pt x="3036062" y="3714826"/>
                </a:lnTo>
                <a:lnTo>
                  <a:pt x="3085869" y="3712813"/>
                </a:lnTo>
                <a:lnTo>
                  <a:pt x="3134567" y="3706878"/>
                </a:lnTo>
                <a:lnTo>
                  <a:pt x="3181997" y="3697178"/>
                </a:lnTo>
                <a:lnTo>
                  <a:pt x="3228005" y="3683868"/>
                </a:lnTo>
                <a:lnTo>
                  <a:pt x="3272434" y="3667106"/>
                </a:lnTo>
                <a:lnTo>
                  <a:pt x="3315128" y="3647046"/>
                </a:lnTo>
                <a:lnTo>
                  <a:pt x="3355931" y="3623847"/>
                </a:lnTo>
                <a:lnTo>
                  <a:pt x="3394687" y="3597663"/>
                </a:lnTo>
                <a:lnTo>
                  <a:pt x="3431240" y="3568651"/>
                </a:lnTo>
                <a:lnTo>
                  <a:pt x="3465433" y="3536967"/>
                </a:lnTo>
                <a:lnTo>
                  <a:pt x="3497110" y="3502768"/>
                </a:lnTo>
                <a:lnTo>
                  <a:pt x="3526116" y="3466209"/>
                </a:lnTo>
                <a:lnTo>
                  <a:pt x="3552294" y="3427448"/>
                </a:lnTo>
                <a:lnTo>
                  <a:pt x="3575488" y="3386640"/>
                </a:lnTo>
                <a:lnTo>
                  <a:pt x="3595542" y="3343942"/>
                </a:lnTo>
                <a:lnTo>
                  <a:pt x="3612300" y="3299509"/>
                </a:lnTo>
                <a:lnTo>
                  <a:pt x="3625606" y="3253499"/>
                </a:lnTo>
                <a:lnTo>
                  <a:pt x="3635303" y="3206067"/>
                </a:lnTo>
                <a:lnTo>
                  <a:pt x="3641236" y="3157369"/>
                </a:lnTo>
                <a:lnTo>
                  <a:pt x="3643249" y="3107563"/>
                </a:lnTo>
                <a:lnTo>
                  <a:pt x="3643249" y="607313"/>
                </a:lnTo>
                <a:lnTo>
                  <a:pt x="3641236" y="557505"/>
                </a:lnTo>
                <a:lnTo>
                  <a:pt x="3635303" y="508805"/>
                </a:lnTo>
                <a:lnTo>
                  <a:pt x="3625606" y="461370"/>
                </a:lnTo>
                <a:lnTo>
                  <a:pt x="3612300" y="415357"/>
                </a:lnTo>
                <a:lnTo>
                  <a:pt x="3595542" y="370921"/>
                </a:lnTo>
                <a:lnTo>
                  <a:pt x="3575488" y="328219"/>
                </a:lnTo>
                <a:lnTo>
                  <a:pt x="3552294" y="287408"/>
                </a:lnTo>
                <a:lnTo>
                  <a:pt x="3526116" y="248643"/>
                </a:lnTo>
                <a:lnTo>
                  <a:pt x="3497110" y="212081"/>
                </a:lnTo>
                <a:lnTo>
                  <a:pt x="3465433" y="177879"/>
                </a:lnTo>
                <a:lnTo>
                  <a:pt x="3431240" y="146192"/>
                </a:lnTo>
                <a:lnTo>
                  <a:pt x="3394687" y="117177"/>
                </a:lnTo>
                <a:lnTo>
                  <a:pt x="3355931" y="90990"/>
                </a:lnTo>
                <a:lnTo>
                  <a:pt x="3315128" y="67787"/>
                </a:lnTo>
                <a:lnTo>
                  <a:pt x="3272434" y="47726"/>
                </a:lnTo>
                <a:lnTo>
                  <a:pt x="3228005" y="30961"/>
                </a:lnTo>
                <a:lnTo>
                  <a:pt x="3181997" y="17650"/>
                </a:lnTo>
                <a:lnTo>
                  <a:pt x="3134567" y="7948"/>
                </a:lnTo>
                <a:lnTo>
                  <a:pt x="3085869" y="2013"/>
                </a:lnTo>
                <a:lnTo>
                  <a:pt x="3036062" y="0"/>
                </a:lnTo>
                <a:lnTo>
                  <a:pt x="607187" y="0"/>
                </a:lnTo>
                <a:lnTo>
                  <a:pt x="557379" y="2013"/>
                </a:lnTo>
                <a:lnTo>
                  <a:pt x="508681" y="7948"/>
                </a:lnTo>
                <a:lnTo>
                  <a:pt x="461251" y="17650"/>
                </a:lnTo>
                <a:lnTo>
                  <a:pt x="415243" y="30961"/>
                </a:lnTo>
                <a:lnTo>
                  <a:pt x="370814" y="47726"/>
                </a:lnTo>
                <a:lnTo>
                  <a:pt x="328120" y="67787"/>
                </a:lnTo>
                <a:lnTo>
                  <a:pt x="287317" y="90990"/>
                </a:lnTo>
                <a:lnTo>
                  <a:pt x="248561" y="117177"/>
                </a:lnTo>
                <a:lnTo>
                  <a:pt x="212008" y="146192"/>
                </a:lnTo>
                <a:lnTo>
                  <a:pt x="177815" y="177879"/>
                </a:lnTo>
                <a:lnTo>
                  <a:pt x="146138" y="212081"/>
                </a:lnTo>
                <a:lnTo>
                  <a:pt x="117132" y="248643"/>
                </a:lnTo>
                <a:lnTo>
                  <a:pt x="90954" y="287408"/>
                </a:lnTo>
                <a:lnTo>
                  <a:pt x="67760" y="328219"/>
                </a:lnTo>
                <a:lnTo>
                  <a:pt x="47706" y="370921"/>
                </a:lnTo>
                <a:lnTo>
                  <a:pt x="30948" y="415357"/>
                </a:lnTo>
                <a:lnTo>
                  <a:pt x="17642" y="461370"/>
                </a:lnTo>
                <a:lnTo>
                  <a:pt x="7945" y="508805"/>
                </a:lnTo>
                <a:lnTo>
                  <a:pt x="2012" y="557505"/>
                </a:lnTo>
                <a:lnTo>
                  <a:pt x="0" y="607313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72126" y="2357374"/>
            <a:ext cx="3643249" cy="3714826"/>
          </a:xfrm>
          <a:custGeom>
            <a:avLst/>
            <a:gdLst/>
            <a:ahLst/>
            <a:cxnLst/>
            <a:rect l="l" t="t" r="r" b="b"/>
            <a:pathLst>
              <a:path w="3643249" h="3714826">
                <a:moveTo>
                  <a:pt x="0" y="607313"/>
                </a:moveTo>
                <a:lnTo>
                  <a:pt x="2012" y="557505"/>
                </a:lnTo>
                <a:lnTo>
                  <a:pt x="7945" y="508805"/>
                </a:lnTo>
                <a:lnTo>
                  <a:pt x="17642" y="461370"/>
                </a:lnTo>
                <a:lnTo>
                  <a:pt x="30948" y="415357"/>
                </a:lnTo>
                <a:lnTo>
                  <a:pt x="47706" y="370921"/>
                </a:lnTo>
                <a:lnTo>
                  <a:pt x="67760" y="328219"/>
                </a:lnTo>
                <a:lnTo>
                  <a:pt x="90954" y="287408"/>
                </a:lnTo>
                <a:lnTo>
                  <a:pt x="117132" y="248643"/>
                </a:lnTo>
                <a:lnTo>
                  <a:pt x="146138" y="212081"/>
                </a:lnTo>
                <a:lnTo>
                  <a:pt x="177815" y="177879"/>
                </a:lnTo>
                <a:lnTo>
                  <a:pt x="212008" y="146192"/>
                </a:lnTo>
                <a:lnTo>
                  <a:pt x="248561" y="117177"/>
                </a:lnTo>
                <a:lnTo>
                  <a:pt x="287317" y="90990"/>
                </a:lnTo>
                <a:lnTo>
                  <a:pt x="328120" y="67787"/>
                </a:lnTo>
                <a:lnTo>
                  <a:pt x="370814" y="47726"/>
                </a:lnTo>
                <a:lnTo>
                  <a:pt x="415243" y="30961"/>
                </a:lnTo>
                <a:lnTo>
                  <a:pt x="461251" y="17650"/>
                </a:lnTo>
                <a:lnTo>
                  <a:pt x="508681" y="7948"/>
                </a:lnTo>
                <a:lnTo>
                  <a:pt x="557379" y="2013"/>
                </a:lnTo>
                <a:lnTo>
                  <a:pt x="607187" y="0"/>
                </a:lnTo>
                <a:lnTo>
                  <a:pt x="3036062" y="0"/>
                </a:lnTo>
                <a:lnTo>
                  <a:pt x="3085869" y="2013"/>
                </a:lnTo>
                <a:lnTo>
                  <a:pt x="3134567" y="7948"/>
                </a:lnTo>
                <a:lnTo>
                  <a:pt x="3181997" y="17650"/>
                </a:lnTo>
                <a:lnTo>
                  <a:pt x="3228005" y="30961"/>
                </a:lnTo>
                <a:lnTo>
                  <a:pt x="3272434" y="47726"/>
                </a:lnTo>
                <a:lnTo>
                  <a:pt x="3315128" y="67787"/>
                </a:lnTo>
                <a:lnTo>
                  <a:pt x="3355931" y="90990"/>
                </a:lnTo>
                <a:lnTo>
                  <a:pt x="3394687" y="117177"/>
                </a:lnTo>
                <a:lnTo>
                  <a:pt x="3431240" y="146192"/>
                </a:lnTo>
                <a:lnTo>
                  <a:pt x="3465433" y="177879"/>
                </a:lnTo>
                <a:lnTo>
                  <a:pt x="3497110" y="212081"/>
                </a:lnTo>
                <a:lnTo>
                  <a:pt x="3526116" y="248643"/>
                </a:lnTo>
                <a:lnTo>
                  <a:pt x="3552294" y="287408"/>
                </a:lnTo>
                <a:lnTo>
                  <a:pt x="3575488" y="328219"/>
                </a:lnTo>
                <a:lnTo>
                  <a:pt x="3595542" y="370921"/>
                </a:lnTo>
                <a:lnTo>
                  <a:pt x="3612300" y="415357"/>
                </a:lnTo>
                <a:lnTo>
                  <a:pt x="3625606" y="461370"/>
                </a:lnTo>
                <a:lnTo>
                  <a:pt x="3635303" y="508805"/>
                </a:lnTo>
                <a:lnTo>
                  <a:pt x="3641236" y="557505"/>
                </a:lnTo>
                <a:lnTo>
                  <a:pt x="3643249" y="607313"/>
                </a:lnTo>
                <a:lnTo>
                  <a:pt x="3643249" y="3107563"/>
                </a:lnTo>
                <a:lnTo>
                  <a:pt x="3641236" y="3157369"/>
                </a:lnTo>
                <a:lnTo>
                  <a:pt x="3635303" y="3206067"/>
                </a:lnTo>
                <a:lnTo>
                  <a:pt x="3625606" y="3253499"/>
                </a:lnTo>
                <a:lnTo>
                  <a:pt x="3612300" y="3299509"/>
                </a:lnTo>
                <a:lnTo>
                  <a:pt x="3595542" y="3343942"/>
                </a:lnTo>
                <a:lnTo>
                  <a:pt x="3575488" y="3386640"/>
                </a:lnTo>
                <a:lnTo>
                  <a:pt x="3552294" y="3427448"/>
                </a:lnTo>
                <a:lnTo>
                  <a:pt x="3526116" y="3466209"/>
                </a:lnTo>
                <a:lnTo>
                  <a:pt x="3497110" y="3502768"/>
                </a:lnTo>
                <a:lnTo>
                  <a:pt x="3465433" y="3536967"/>
                </a:lnTo>
                <a:lnTo>
                  <a:pt x="3431240" y="3568651"/>
                </a:lnTo>
                <a:lnTo>
                  <a:pt x="3394687" y="3597663"/>
                </a:lnTo>
                <a:lnTo>
                  <a:pt x="3355931" y="3623847"/>
                </a:lnTo>
                <a:lnTo>
                  <a:pt x="3315128" y="3647046"/>
                </a:lnTo>
                <a:lnTo>
                  <a:pt x="3272434" y="3667106"/>
                </a:lnTo>
                <a:lnTo>
                  <a:pt x="3228005" y="3683868"/>
                </a:lnTo>
                <a:lnTo>
                  <a:pt x="3181997" y="3697178"/>
                </a:lnTo>
                <a:lnTo>
                  <a:pt x="3134567" y="3706878"/>
                </a:lnTo>
                <a:lnTo>
                  <a:pt x="3085869" y="3712813"/>
                </a:lnTo>
                <a:lnTo>
                  <a:pt x="3036062" y="3714826"/>
                </a:lnTo>
                <a:lnTo>
                  <a:pt x="607187" y="3714826"/>
                </a:lnTo>
                <a:lnTo>
                  <a:pt x="557379" y="3712813"/>
                </a:lnTo>
                <a:lnTo>
                  <a:pt x="508681" y="3706878"/>
                </a:lnTo>
                <a:lnTo>
                  <a:pt x="461251" y="3697178"/>
                </a:lnTo>
                <a:lnTo>
                  <a:pt x="415243" y="3683868"/>
                </a:lnTo>
                <a:lnTo>
                  <a:pt x="370814" y="3667106"/>
                </a:lnTo>
                <a:lnTo>
                  <a:pt x="328120" y="3647046"/>
                </a:lnTo>
                <a:lnTo>
                  <a:pt x="287317" y="3623847"/>
                </a:lnTo>
                <a:lnTo>
                  <a:pt x="248561" y="3597663"/>
                </a:lnTo>
                <a:lnTo>
                  <a:pt x="212008" y="3568651"/>
                </a:lnTo>
                <a:lnTo>
                  <a:pt x="177815" y="3536967"/>
                </a:lnTo>
                <a:lnTo>
                  <a:pt x="146138" y="3502768"/>
                </a:lnTo>
                <a:lnTo>
                  <a:pt x="117132" y="3466209"/>
                </a:lnTo>
                <a:lnTo>
                  <a:pt x="90954" y="3427448"/>
                </a:lnTo>
                <a:lnTo>
                  <a:pt x="67760" y="3386640"/>
                </a:lnTo>
                <a:lnTo>
                  <a:pt x="47706" y="3343942"/>
                </a:lnTo>
                <a:lnTo>
                  <a:pt x="30948" y="3299509"/>
                </a:lnTo>
                <a:lnTo>
                  <a:pt x="17642" y="3253499"/>
                </a:lnTo>
                <a:lnTo>
                  <a:pt x="7945" y="3206067"/>
                </a:lnTo>
                <a:lnTo>
                  <a:pt x="2012" y="3157369"/>
                </a:lnTo>
                <a:lnTo>
                  <a:pt x="0" y="3107563"/>
                </a:lnTo>
                <a:lnTo>
                  <a:pt x="0" y="607313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4287" y="3500501"/>
            <a:ext cx="3000336" cy="1500124"/>
          </a:xfrm>
          <a:custGeom>
            <a:avLst/>
            <a:gdLst/>
            <a:ahLst/>
            <a:cxnLst/>
            <a:rect l="l" t="t" r="r" b="b"/>
            <a:pathLst>
              <a:path w="3000336" h="1500124">
                <a:moveTo>
                  <a:pt x="0" y="249936"/>
                </a:moveTo>
                <a:lnTo>
                  <a:pt x="0" y="1250061"/>
                </a:lnTo>
                <a:lnTo>
                  <a:pt x="828" y="1270579"/>
                </a:lnTo>
                <a:lnTo>
                  <a:pt x="7266" y="1310176"/>
                </a:lnTo>
                <a:lnTo>
                  <a:pt x="19648" y="1347426"/>
                </a:lnTo>
                <a:lnTo>
                  <a:pt x="37459" y="1381814"/>
                </a:lnTo>
                <a:lnTo>
                  <a:pt x="60185" y="1412827"/>
                </a:lnTo>
                <a:lnTo>
                  <a:pt x="87312" y="1439952"/>
                </a:lnTo>
                <a:lnTo>
                  <a:pt x="118324" y="1462675"/>
                </a:lnTo>
                <a:lnTo>
                  <a:pt x="152708" y="1480482"/>
                </a:lnTo>
                <a:lnTo>
                  <a:pt x="189948" y="1492860"/>
                </a:lnTo>
                <a:lnTo>
                  <a:pt x="229529" y="1499295"/>
                </a:lnTo>
                <a:lnTo>
                  <a:pt x="250037" y="1500124"/>
                </a:lnTo>
                <a:lnTo>
                  <a:pt x="2750400" y="1500124"/>
                </a:lnTo>
                <a:lnTo>
                  <a:pt x="2790945" y="1496852"/>
                </a:lnTo>
                <a:lnTo>
                  <a:pt x="2829405" y="1487382"/>
                </a:lnTo>
                <a:lnTo>
                  <a:pt x="2865266" y="1472225"/>
                </a:lnTo>
                <a:lnTo>
                  <a:pt x="2898015" y="1451896"/>
                </a:lnTo>
                <a:lnTo>
                  <a:pt x="2927137" y="1426908"/>
                </a:lnTo>
                <a:lnTo>
                  <a:pt x="2952117" y="1397775"/>
                </a:lnTo>
                <a:lnTo>
                  <a:pt x="2972441" y="1365010"/>
                </a:lnTo>
                <a:lnTo>
                  <a:pt x="2987596" y="1329127"/>
                </a:lnTo>
                <a:lnTo>
                  <a:pt x="2997066" y="1290639"/>
                </a:lnTo>
                <a:lnTo>
                  <a:pt x="3000336" y="1250061"/>
                </a:lnTo>
                <a:lnTo>
                  <a:pt x="3000336" y="249936"/>
                </a:lnTo>
                <a:lnTo>
                  <a:pt x="2997066" y="209391"/>
                </a:lnTo>
                <a:lnTo>
                  <a:pt x="2987596" y="170931"/>
                </a:lnTo>
                <a:lnTo>
                  <a:pt x="2972441" y="135070"/>
                </a:lnTo>
                <a:lnTo>
                  <a:pt x="2952117" y="102321"/>
                </a:lnTo>
                <a:lnTo>
                  <a:pt x="2927137" y="73199"/>
                </a:lnTo>
                <a:lnTo>
                  <a:pt x="2898015" y="48219"/>
                </a:lnTo>
                <a:lnTo>
                  <a:pt x="2865266" y="27894"/>
                </a:lnTo>
                <a:lnTo>
                  <a:pt x="2829405" y="12740"/>
                </a:lnTo>
                <a:lnTo>
                  <a:pt x="2790945" y="3270"/>
                </a:lnTo>
                <a:lnTo>
                  <a:pt x="2750400" y="0"/>
                </a:lnTo>
                <a:lnTo>
                  <a:pt x="250037" y="0"/>
                </a:lnTo>
                <a:lnTo>
                  <a:pt x="209478" y="3270"/>
                </a:lnTo>
                <a:lnTo>
                  <a:pt x="171003" y="12740"/>
                </a:lnTo>
                <a:lnTo>
                  <a:pt x="135127" y="27894"/>
                </a:lnTo>
                <a:lnTo>
                  <a:pt x="102365" y="48219"/>
                </a:lnTo>
                <a:lnTo>
                  <a:pt x="73231" y="73199"/>
                </a:lnTo>
                <a:lnTo>
                  <a:pt x="48240" y="102321"/>
                </a:lnTo>
                <a:lnTo>
                  <a:pt x="27907" y="135070"/>
                </a:lnTo>
                <a:lnTo>
                  <a:pt x="12746" y="170931"/>
                </a:lnTo>
                <a:lnTo>
                  <a:pt x="3272" y="209391"/>
                </a:lnTo>
                <a:lnTo>
                  <a:pt x="0" y="249936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14287" y="3500501"/>
            <a:ext cx="3000336" cy="1500124"/>
          </a:xfrm>
          <a:custGeom>
            <a:avLst/>
            <a:gdLst/>
            <a:ahLst/>
            <a:cxnLst/>
            <a:rect l="l" t="t" r="r" b="b"/>
            <a:pathLst>
              <a:path w="3000336" h="1500124">
                <a:moveTo>
                  <a:pt x="0" y="249936"/>
                </a:moveTo>
                <a:lnTo>
                  <a:pt x="828" y="229435"/>
                </a:lnTo>
                <a:lnTo>
                  <a:pt x="3272" y="209391"/>
                </a:lnTo>
                <a:lnTo>
                  <a:pt x="7266" y="189869"/>
                </a:lnTo>
                <a:lnTo>
                  <a:pt x="12746" y="170931"/>
                </a:lnTo>
                <a:lnTo>
                  <a:pt x="19648" y="152644"/>
                </a:lnTo>
                <a:lnTo>
                  <a:pt x="27907" y="135070"/>
                </a:lnTo>
                <a:lnTo>
                  <a:pt x="37459" y="118274"/>
                </a:lnTo>
                <a:lnTo>
                  <a:pt x="48240" y="102321"/>
                </a:lnTo>
                <a:lnTo>
                  <a:pt x="60185" y="87274"/>
                </a:lnTo>
                <a:lnTo>
                  <a:pt x="73231" y="73199"/>
                </a:lnTo>
                <a:lnTo>
                  <a:pt x="87312" y="60159"/>
                </a:lnTo>
                <a:lnTo>
                  <a:pt x="102365" y="48219"/>
                </a:lnTo>
                <a:lnTo>
                  <a:pt x="118324" y="37443"/>
                </a:lnTo>
                <a:lnTo>
                  <a:pt x="135127" y="27894"/>
                </a:lnTo>
                <a:lnTo>
                  <a:pt x="152708" y="19639"/>
                </a:lnTo>
                <a:lnTo>
                  <a:pt x="171003" y="12740"/>
                </a:lnTo>
                <a:lnTo>
                  <a:pt x="189948" y="7263"/>
                </a:lnTo>
                <a:lnTo>
                  <a:pt x="209478" y="3270"/>
                </a:lnTo>
                <a:lnTo>
                  <a:pt x="229529" y="828"/>
                </a:lnTo>
                <a:lnTo>
                  <a:pt x="250037" y="0"/>
                </a:lnTo>
                <a:lnTo>
                  <a:pt x="2750400" y="0"/>
                </a:lnTo>
                <a:lnTo>
                  <a:pt x="2770901" y="828"/>
                </a:lnTo>
                <a:lnTo>
                  <a:pt x="2790945" y="3270"/>
                </a:lnTo>
                <a:lnTo>
                  <a:pt x="2810467" y="7263"/>
                </a:lnTo>
                <a:lnTo>
                  <a:pt x="2829405" y="12740"/>
                </a:lnTo>
                <a:lnTo>
                  <a:pt x="2847692" y="19639"/>
                </a:lnTo>
                <a:lnTo>
                  <a:pt x="2865266" y="27894"/>
                </a:lnTo>
                <a:lnTo>
                  <a:pt x="2882062" y="37443"/>
                </a:lnTo>
                <a:lnTo>
                  <a:pt x="2898015" y="48219"/>
                </a:lnTo>
                <a:lnTo>
                  <a:pt x="2913061" y="60159"/>
                </a:lnTo>
                <a:lnTo>
                  <a:pt x="2927137" y="73199"/>
                </a:lnTo>
                <a:lnTo>
                  <a:pt x="2940177" y="87274"/>
                </a:lnTo>
                <a:lnTo>
                  <a:pt x="2952117" y="102321"/>
                </a:lnTo>
                <a:lnTo>
                  <a:pt x="2962893" y="118274"/>
                </a:lnTo>
                <a:lnTo>
                  <a:pt x="2972441" y="135070"/>
                </a:lnTo>
                <a:lnTo>
                  <a:pt x="2980697" y="152644"/>
                </a:lnTo>
                <a:lnTo>
                  <a:pt x="2987596" y="170931"/>
                </a:lnTo>
                <a:lnTo>
                  <a:pt x="2993073" y="189869"/>
                </a:lnTo>
                <a:lnTo>
                  <a:pt x="2997066" y="209391"/>
                </a:lnTo>
                <a:lnTo>
                  <a:pt x="2999508" y="229435"/>
                </a:lnTo>
                <a:lnTo>
                  <a:pt x="3000336" y="249936"/>
                </a:lnTo>
                <a:lnTo>
                  <a:pt x="3000336" y="1250061"/>
                </a:lnTo>
                <a:lnTo>
                  <a:pt x="2999508" y="1270579"/>
                </a:lnTo>
                <a:lnTo>
                  <a:pt x="2997066" y="1290639"/>
                </a:lnTo>
                <a:lnTo>
                  <a:pt x="2993073" y="1310176"/>
                </a:lnTo>
                <a:lnTo>
                  <a:pt x="2987596" y="1329127"/>
                </a:lnTo>
                <a:lnTo>
                  <a:pt x="2980697" y="1347426"/>
                </a:lnTo>
                <a:lnTo>
                  <a:pt x="2972441" y="1365010"/>
                </a:lnTo>
                <a:lnTo>
                  <a:pt x="2962893" y="1381814"/>
                </a:lnTo>
                <a:lnTo>
                  <a:pt x="2952117" y="1397775"/>
                </a:lnTo>
                <a:lnTo>
                  <a:pt x="2940177" y="1412827"/>
                </a:lnTo>
                <a:lnTo>
                  <a:pt x="2927137" y="1426908"/>
                </a:lnTo>
                <a:lnTo>
                  <a:pt x="2913061" y="1439952"/>
                </a:lnTo>
                <a:lnTo>
                  <a:pt x="2898015" y="1451896"/>
                </a:lnTo>
                <a:lnTo>
                  <a:pt x="2882062" y="1462675"/>
                </a:lnTo>
                <a:lnTo>
                  <a:pt x="2865266" y="1472225"/>
                </a:lnTo>
                <a:lnTo>
                  <a:pt x="2847692" y="1480482"/>
                </a:lnTo>
                <a:lnTo>
                  <a:pt x="2829405" y="1487382"/>
                </a:lnTo>
                <a:lnTo>
                  <a:pt x="2810467" y="1492860"/>
                </a:lnTo>
                <a:lnTo>
                  <a:pt x="2790945" y="1496852"/>
                </a:lnTo>
                <a:lnTo>
                  <a:pt x="2770901" y="1499295"/>
                </a:lnTo>
                <a:lnTo>
                  <a:pt x="2750400" y="1500124"/>
                </a:lnTo>
                <a:lnTo>
                  <a:pt x="250037" y="1500124"/>
                </a:lnTo>
                <a:lnTo>
                  <a:pt x="229529" y="1499295"/>
                </a:lnTo>
                <a:lnTo>
                  <a:pt x="209478" y="1496852"/>
                </a:lnTo>
                <a:lnTo>
                  <a:pt x="189948" y="1492860"/>
                </a:lnTo>
                <a:lnTo>
                  <a:pt x="171003" y="1487382"/>
                </a:lnTo>
                <a:lnTo>
                  <a:pt x="152708" y="1480482"/>
                </a:lnTo>
                <a:lnTo>
                  <a:pt x="135127" y="1472225"/>
                </a:lnTo>
                <a:lnTo>
                  <a:pt x="118324" y="1462675"/>
                </a:lnTo>
                <a:lnTo>
                  <a:pt x="102365" y="1451896"/>
                </a:lnTo>
                <a:lnTo>
                  <a:pt x="87312" y="1439952"/>
                </a:lnTo>
                <a:lnTo>
                  <a:pt x="73231" y="1426908"/>
                </a:lnTo>
                <a:lnTo>
                  <a:pt x="60185" y="1412827"/>
                </a:lnTo>
                <a:lnTo>
                  <a:pt x="48240" y="1397775"/>
                </a:lnTo>
                <a:lnTo>
                  <a:pt x="37459" y="1381814"/>
                </a:lnTo>
                <a:lnTo>
                  <a:pt x="27907" y="1365010"/>
                </a:lnTo>
                <a:lnTo>
                  <a:pt x="19648" y="1347426"/>
                </a:lnTo>
                <a:lnTo>
                  <a:pt x="12746" y="1329127"/>
                </a:lnTo>
                <a:lnTo>
                  <a:pt x="7266" y="1310176"/>
                </a:lnTo>
                <a:lnTo>
                  <a:pt x="3272" y="1290639"/>
                </a:lnTo>
                <a:lnTo>
                  <a:pt x="828" y="1270579"/>
                </a:lnTo>
                <a:lnTo>
                  <a:pt x="0" y="1250061"/>
                </a:lnTo>
                <a:lnTo>
                  <a:pt x="0" y="249936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14750" y="3857625"/>
            <a:ext cx="1143000" cy="785876"/>
          </a:xfrm>
          <a:custGeom>
            <a:avLst/>
            <a:gdLst/>
            <a:ahLst/>
            <a:cxnLst/>
            <a:rect l="l" t="t" r="r" b="b"/>
            <a:pathLst>
              <a:path w="1143000" h="785876">
                <a:moveTo>
                  <a:pt x="750062" y="589407"/>
                </a:moveTo>
                <a:lnTo>
                  <a:pt x="750062" y="785876"/>
                </a:lnTo>
                <a:lnTo>
                  <a:pt x="1143000" y="392938"/>
                </a:lnTo>
                <a:lnTo>
                  <a:pt x="750062" y="0"/>
                </a:lnTo>
                <a:lnTo>
                  <a:pt x="750062" y="196469"/>
                </a:lnTo>
                <a:lnTo>
                  <a:pt x="0" y="196469"/>
                </a:lnTo>
                <a:lnTo>
                  <a:pt x="0" y="589407"/>
                </a:lnTo>
                <a:lnTo>
                  <a:pt x="750062" y="58940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14750" y="3857625"/>
            <a:ext cx="1143000" cy="785876"/>
          </a:xfrm>
          <a:custGeom>
            <a:avLst/>
            <a:gdLst/>
            <a:ahLst/>
            <a:cxnLst/>
            <a:rect l="l" t="t" r="r" b="b"/>
            <a:pathLst>
              <a:path w="1143000" h="785876">
                <a:moveTo>
                  <a:pt x="0" y="196469"/>
                </a:moveTo>
                <a:lnTo>
                  <a:pt x="750062" y="196469"/>
                </a:lnTo>
                <a:lnTo>
                  <a:pt x="750062" y="0"/>
                </a:lnTo>
                <a:lnTo>
                  <a:pt x="1143000" y="392938"/>
                </a:lnTo>
                <a:lnTo>
                  <a:pt x="750062" y="785876"/>
                </a:lnTo>
                <a:lnTo>
                  <a:pt x="750062" y="589407"/>
                </a:lnTo>
                <a:lnTo>
                  <a:pt x="0" y="589407"/>
                </a:lnTo>
                <a:lnTo>
                  <a:pt x="0" y="196469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254048" y="876807"/>
            <a:ext cx="575868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EVI</a:t>
            </a:r>
            <a:r>
              <a:rPr sz="4200" b="1" spc="-214" baseline="2925" dirty="0" smtClean="0"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latin typeface="Calibri"/>
                <a:cs typeface="Calibri"/>
              </a:rPr>
              <a:t>ARE</a:t>
            </a:r>
            <a:r>
              <a:rPr sz="4200" b="1" spc="-61" baseline="2925" dirty="0" smtClean="0">
                <a:latin typeface="Calibri"/>
                <a:cs typeface="Calibri"/>
              </a:rPr>
              <a:t> </a:t>
            </a:r>
            <a:r>
              <a:rPr sz="4200" b="1" spc="4" baseline="2925" dirty="0" smtClean="0">
                <a:latin typeface="Calibri"/>
                <a:cs typeface="Calibri"/>
              </a:rPr>
              <a:t>D</a:t>
            </a:r>
            <a:r>
              <a:rPr sz="4200" b="1" spc="0" baseline="2925" dirty="0" smtClean="0">
                <a:latin typeface="Calibri"/>
                <a:cs typeface="Calibri"/>
              </a:rPr>
              <a:t>I</a:t>
            </a:r>
            <a:r>
              <a:rPr sz="4200" b="1" spc="-10" baseline="2925" dirty="0" smtClean="0">
                <a:latin typeface="Calibri"/>
                <a:cs typeface="Calibri"/>
              </a:rPr>
              <a:t> </a:t>
            </a:r>
            <a:r>
              <a:rPr sz="4200" b="1" spc="-154" baseline="2925" dirty="0" smtClean="0">
                <a:latin typeface="Calibri"/>
                <a:cs typeface="Calibri"/>
              </a:rPr>
              <a:t>F</a:t>
            </a:r>
            <a:r>
              <a:rPr sz="4200" b="1" spc="0" baseline="2925" dirty="0" smtClean="0">
                <a:latin typeface="Calibri"/>
                <a:cs typeface="Calibri"/>
              </a:rPr>
              <a:t>AR</a:t>
            </a:r>
            <a:r>
              <a:rPr sz="4200" b="1" spc="9" baseline="2925" dirty="0" smtClean="0"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latin typeface="Calibri"/>
                <a:cs typeface="Calibri"/>
              </a:rPr>
              <a:t>VE</a:t>
            </a:r>
            <a:r>
              <a:rPr sz="4200" b="1" spc="4" baseline="2925" dirty="0" smtClean="0">
                <a:latin typeface="Calibri"/>
                <a:cs typeface="Calibri"/>
              </a:rPr>
              <a:t>D</a:t>
            </a:r>
            <a:r>
              <a:rPr sz="4200" b="1" spc="0" baseline="2925" dirty="0" smtClean="0">
                <a:latin typeface="Calibri"/>
                <a:cs typeface="Calibri"/>
              </a:rPr>
              <a:t>ERE,</a:t>
            </a:r>
            <a:r>
              <a:rPr sz="4200" b="1" spc="-47" baseline="2925" dirty="0" smtClean="0"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latin typeface="Calibri"/>
                <a:cs typeface="Calibri"/>
              </a:rPr>
              <a:t>I</a:t>
            </a:r>
            <a:r>
              <a:rPr sz="4200" b="1" spc="-9" baseline="2925" dirty="0" smtClean="0">
                <a:latin typeface="Calibri"/>
                <a:cs typeface="Calibri"/>
              </a:rPr>
              <a:t>N</a:t>
            </a:r>
            <a:r>
              <a:rPr sz="4200" b="1" spc="0" baseline="2925" dirty="0" smtClean="0">
                <a:latin typeface="Calibri"/>
                <a:cs typeface="Calibri"/>
              </a:rPr>
              <a:t>SIEME</a:t>
            </a:r>
            <a:r>
              <a:rPr sz="4200" b="1" spc="-63" baseline="2925" dirty="0" smtClean="0"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latin typeface="Calibri"/>
                <a:cs typeface="Calibri"/>
              </a:rPr>
              <a:t>ALLE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8214" y="1303553"/>
            <a:ext cx="2535922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SPU</a:t>
            </a:r>
            <a:r>
              <a:rPr sz="4200" b="1" spc="-14" baseline="2925" dirty="0" smtClean="0">
                <a:latin typeface="Calibri"/>
                <a:cs typeface="Calibri"/>
              </a:rPr>
              <a:t>N</a:t>
            </a:r>
            <a:r>
              <a:rPr sz="4200" b="1" spc="0" baseline="2925" dirty="0" smtClean="0">
                <a:latin typeface="Calibri"/>
                <a:cs typeface="Calibri"/>
              </a:rPr>
              <a:t>TE…A</a:t>
            </a:r>
            <a:r>
              <a:rPr sz="4200" b="1" spc="-9" baseline="2925" dirty="0" smtClean="0">
                <a:latin typeface="Calibri"/>
                <a:cs typeface="Calibri"/>
              </a:rPr>
              <a:t>N</a:t>
            </a:r>
            <a:r>
              <a:rPr sz="4200" b="1" spc="0" baseline="2925" dirty="0" smtClean="0">
                <a:latin typeface="Calibri"/>
                <a:cs typeface="Calibri"/>
              </a:rPr>
              <a:t>CHE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00627" y="1303553"/>
            <a:ext cx="402349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LE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04713" y="1303553"/>
            <a:ext cx="129592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C</a:t>
            </a:r>
            <a:r>
              <a:rPr sz="4200" b="1" spc="-9" baseline="2925" dirty="0" smtClean="0">
                <a:latin typeface="Calibri"/>
                <a:cs typeface="Calibri"/>
              </a:rPr>
              <a:t>A</a:t>
            </a:r>
            <a:r>
              <a:rPr sz="4200" b="1" spc="0" baseline="2925" dirty="0" smtClean="0">
                <a:latin typeface="Calibri"/>
                <a:cs typeface="Calibri"/>
              </a:rPr>
              <a:t>SELLE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06531" y="1303553"/>
            <a:ext cx="1103286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VU</a:t>
            </a:r>
            <a:r>
              <a:rPr sz="4200" b="1" spc="-54" baseline="2925" dirty="0" smtClean="0">
                <a:latin typeface="Calibri"/>
                <a:cs typeface="Calibri"/>
              </a:rPr>
              <a:t>O</a:t>
            </a:r>
            <a:r>
              <a:rPr sz="4200" b="1" spc="0" baseline="2925" dirty="0" smtClean="0">
                <a:latin typeface="Calibri"/>
                <a:cs typeface="Calibri"/>
              </a:rPr>
              <a:t>TE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39790" y="2753791"/>
            <a:ext cx="395050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Wingdings"/>
                <a:cs typeface="Wingdings"/>
              </a:rPr>
              <a:t></a:t>
            </a:r>
            <a:endParaRPr sz="280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97574" y="2775077"/>
            <a:ext cx="140489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L</a:t>
            </a:r>
            <a:r>
              <a:rPr sz="4200" b="1" spc="4" baseline="2925" dirty="0" smtClean="0">
                <a:latin typeface="Calibri"/>
                <a:cs typeface="Calibri"/>
              </a:rPr>
              <a:t>E</a:t>
            </a:r>
            <a:r>
              <a:rPr sz="4200" b="1" spc="29" baseline="2925" dirty="0" smtClean="0"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latin typeface="Calibri"/>
                <a:cs typeface="Calibri"/>
              </a:rPr>
              <a:t>TURA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58434" y="3201797"/>
            <a:ext cx="2300817" cy="8074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950"/>
              </a:lnSpc>
              <a:spcBef>
                <a:spcPts val="147"/>
              </a:spcBef>
            </a:pPr>
            <a:r>
              <a:rPr sz="4200" b="1" spc="-50" baseline="2925" dirty="0" smtClean="0">
                <a:latin typeface="Calibri"/>
                <a:cs typeface="Calibri"/>
              </a:rPr>
              <a:t>A</a:t>
            </a:r>
            <a:r>
              <a:rPr sz="4200" b="1" spc="0" baseline="2925" dirty="0" smtClean="0">
                <a:latin typeface="Calibri"/>
                <a:cs typeface="Calibri"/>
              </a:rPr>
              <a:t>U</a:t>
            </a:r>
            <a:r>
              <a:rPr sz="4200" b="1" spc="-79" baseline="2925" dirty="0" smtClean="0"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latin typeface="Calibri"/>
                <a:cs typeface="Calibri"/>
              </a:rPr>
              <a:t>ONO</a:t>
            </a:r>
            <a:r>
              <a:rPr sz="4200" b="1" spc="4" baseline="2925" dirty="0" smtClean="0">
                <a:latin typeface="Calibri"/>
                <a:cs typeface="Calibri"/>
              </a:rPr>
              <a:t>M</a:t>
            </a:r>
            <a:r>
              <a:rPr sz="4200" b="1" spc="0" baseline="2925" dirty="0" smtClean="0">
                <a:latin typeface="Calibri"/>
                <a:cs typeface="Calibri"/>
              </a:rPr>
              <a:t>A</a:t>
            </a:r>
            <a:r>
              <a:rPr sz="4200" b="1" spc="-92" baseline="2925" dirty="0" smtClean="0">
                <a:latin typeface="Calibri"/>
                <a:cs typeface="Calibri"/>
              </a:rPr>
              <a:t> </a:t>
            </a:r>
            <a:r>
              <a:rPr sz="4200" b="1" spc="4" baseline="2925" dirty="0" smtClean="0">
                <a:latin typeface="Calibri"/>
                <a:cs typeface="Calibri"/>
              </a:rPr>
              <a:t>DI</a:t>
            </a:r>
            <a:endParaRPr sz="2800">
              <a:latin typeface="Calibri"/>
              <a:cs typeface="Calibri"/>
            </a:endParaRPr>
          </a:p>
          <a:p>
            <a:pPr marL="227876" marR="256557" algn="ctr">
              <a:lnSpc>
                <a:spcPts val="3360"/>
              </a:lnSpc>
              <a:spcBef>
                <a:spcPts val="20"/>
              </a:spcBef>
            </a:pPr>
            <a:r>
              <a:rPr sz="4200" b="1" spc="0" baseline="1950" dirty="0" smtClean="0">
                <a:latin typeface="Calibri"/>
                <a:cs typeface="Calibri"/>
              </a:rPr>
              <a:t>BRE</a:t>
            </a:r>
            <a:r>
              <a:rPr sz="4200" b="1" spc="4" baseline="1950" dirty="0" smtClean="0">
                <a:latin typeface="Calibri"/>
                <a:cs typeface="Calibri"/>
              </a:rPr>
              <a:t>V</a:t>
            </a:r>
            <a:r>
              <a:rPr sz="4200" b="1" spc="0" baseline="1950" dirty="0" smtClean="0">
                <a:latin typeface="Calibri"/>
                <a:cs typeface="Calibri"/>
              </a:rPr>
              <a:t>I</a:t>
            </a:r>
            <a:r>
              <a:rPr sz="4200" b="1" spc="-71" baseline="1950" dirty="0" smtClean="0">
                <a:latin typeface="Calibri"/>
                <a:cs typeface="Calibri"/>
              </a:rPr>
              <a:t> </a:t>
            </a:r>
            <a:r>
              <a:rPr sz="4200" b="1" spc="0" baseline="1950" dirty="0" smtClean="0">
                <a:latin typeface="Calibri"/>
                <a:cs typeface="Calibri"/>
              </a:rPr>
              <a:t>T</a:t>
            </a:r>
            <a:r>
              <a:rPr sz="4200" b="1" spc="-24" baseline="1950" dirty="0" smtClean="0">
                <a:latin typeface="Calibri"/>
                <a:cs typeface="Calibri"/>
              </a:rPr>
              <a:t>ES</a:t>
            </a:r>
            <a:r>
              <a:rPr sz="4200" b="1" spc="0" baseline="1950" dirty="0" smtClean="0">
                <a:latin typeface="Calibri"/>
                <a:cs typeface="Calibri"/>
              </a:rPr>
              <a:t>TI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5648" y="3877818"/>
            <a:ext cx="2482145" cy="807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SUPPO</a:t>
            </a:r>
            <a:r>
              <a:rPr sz="4200" b="1" spc="-25" baseline="2925" dirty="0" smtClean="0">
                <a:latin typeface="Calibri"/>
                <a:cs typeface="Calibri"/>
              </a:rPr>
              <a:t>R</a:t>
            </a:r>
            <a:r>
              <a:rPr sz="4200" b="1" spc="-75" baseline="2925" dirty="0" smtClean="0"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latin typeface="Calibri"/>
                <a:cs typeface="Calibri"/>
              </a:rPr>
              <a:t>O</a:t>
            </a:r>
            <a:r>
              <a:rPr sz="4200" b="1" spc="-143" baseline="2925" dirty="0" smtClean="0"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latin typeface="Calibri"/>
                <a:cs typeface="Calibri"/>
              </a:rPr>
              <a:t>ALLA</a:t>
            </a:r>
            <a:endParaRPr sz="2800">
              <a:latin typeface="Calibri"/>
              <a:cs typeface="Calibri"/>
            </a:endParaRPr>
          </a:p>
          <a:p>
            <a:pPr marL="526580" marR="550670" algn="ctr">
              <a:lnSpc>
                <a:spcPts val="3360"/>
              </a:lnSpc>
              <a:spcBef>
                <a:spcPts val="20"/>
              </a:spcBef>
            </a:pPr>
            <a:r>
              <a:rPr sz="4200" b="1" baseline="1950" dirty="0" smtClean="0">
                <a:latin typeface="Calibri"/>
                <a:cs typeface="Calibri"/>
              </a:rPr>
              <a:t>L</a:t>
            </a:r>
            <a:r>
              <a:rPr sz="4200" b="1" spc="4" baseline="1950" dirty="0" smtClean="0">
                <a:latin typeface="Calibri"/>
                <a:cs typeface="Calibri"/>
              </a:rPr>
              <a:t>E</a:t>
            </a:r>
            <a:r>
              <a:rPr sz="4200" b="1" spc="29" baseline="1950" dirty="0" smtClean="0">
                <a:latin typeface="Calibri"/>
                <a:cs typeface="Calibri"/>
              </a:rPr>
              <a:t>T</a:t>
            </a:r>
            <a:r>
              <a:rPr sz="4200" b="1" spc="0" baseline="1950" dirty="0" smtClean="0">
                <a:latin typeface="Calibri"/>
                <a:cs typeface="Calibri"/>
              </a:rPr>
              <a:t>TURA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1942" y="4040817"/>
            <a:ext cx="350664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5"/>
              </a:lnSpc>
              <a:spcBef>
                <a:spcPts val="146"/>
              </a:spcBef>
            </a:pPr>
            <a:r>
              <a:rPr sz="2800" spc="0" dirty="0" smtClean="0">
                <a:solidFill>
                  <a:srgbClr val="008000"/>
                </a:solidFill>
                <a:latin typeface="Wingdings 2"/>
                <a:cs typeface="Wingdings 2"/>
              </a:rPr>
              <a:t></a:t>
            </a:r>
            <a:endParaRPr sz="2800">
              <a:latin typeface="Wingdings 2"/>
              <a:cs typeface="Wingdings 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64758" y="4058539"/>
            <a:ext cx="2145285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L</a:t>
            </a:r>
            <a:r>
              <a:rPr sz="4200" b="1" spc="4" baseline="2925" dirty="0" smtClean="0">
                <a:latin typeface="Calibri"/>
                <a:cs typeface="Calibri"/>
              </a:rPr>
              <a:t>E</a:t>
            </a:r>
            <a:r>
              <a:rPr sz="4200" b="1" spc="29" baseline="2925" dirty="0" smtClean="0"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latin typeface="Calibri"/>
                <a:cs typeface="Calibri"/>
              </a:rPr>
              <a:t>TURA</a:t>
            </a:r>
            <a:r>
              <a:rPr sz="4200" b="1" spc="-63" baseline="2925" dirty="0" smtClean="0">
                <a:latin typeface="Calibri"/>
                <a:cs typeface="Calibri"/>
              </a:rPr>
              <a:t> </a:t>
            </a:r>
            <a:r>
              <a:rPr sz="4200" b="1" spc="-29" baseline="2925" dirty="0" smtClean="0">
                <a:latin typeface="Calibri"/>
                <a:cs typeface="Calibri"/>
              </a:rPr>
              <a:t>C</a:t>
            </a:r>
            <a:r>
              <a:rPr sz="4200" b="1" spc="0" baseline="2925" dirty="0" smtClean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04866" y="4482211"/>
            <a:ext cx="3030543" cy="3804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AIU</a:t>
            </a:r>
            <a:r>
              <a:rPr sz="4200" b="1" spc="-84" baseline="2925" dirty="0" smtClean="0"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latin typeface="Calibri"/>
                <a:cs typeface="Calibri"/>
              </a:rPr>
              <a:t>O</a:t>
            </a:r>
            <a:r>
              <a:rPr sz="4200" b="1" spc="-13" baseline="2925" dirty="0" smtClean="0">
                <a:latin typeface="Calibri"/>
                <a:cs typeface="Calibri"/>
              </a:rPr>
              <a:t> </a:t>
            </a:r>
            <a:r>
              <a:rPr sz="4200" b="1" spc="0" baseline="2925" dirty="0" smtClean="0">
                <a:latin typeface="Calibri"/>
                <a:cs typeface="Calibri"/>
              </a:rPr>
              <a:t>DE</a:t>
            </a:r>
            <a:r>
              <a:rPr sz="4200" b="1" spc="9" baseline="2925" dirty="0" smtClean="0">
                <a:latin typeface="Calibri"/>
                <a:cs typeface="Calibri"/>
              </a:rPr>
              <a:t>L</a:t>
            </a:r>
            <a:r>
              <a:rPr sz="4200" b="1" spc="-200" baseline="2925" dirty="0" smtClean="0">
                <a:latin typeface="Calibri"/>
                <a:cs typeface="Calibri"/>
              </a:rPr>
              <a:t>L</a:t>
            </a:r>
            <a:r>
              <a:rPr sz="4200" b="1" spc="-339" baseline="2925" dirty="0" smtClean="0">
                <a:latin typeface="Calibri"/>
                <a:cs typeface="Calibri"/>
              </a:rPr>
              <a:t>’</a:t>
            </a:r>
            <a:r>
              <a:rPr sz="4200" b="1" spc="0" baseline="2925" dirty="0" smtClean="0">
                <a:latin typeface="Calibri"/>
                <a:cs typeface="Calibri"/>
              </a:rPr>
              <a:t>ADU</a:t>
            </a:r>
            <a:r>
              <a:rPr sz="4200" b="1" spc="-200" baseline="2925" dirty="0" smtClean="0">
                <a:latin typeface="Calibri"/>
                <a:cs typeface="Calibri"/>
              </a:rPr>
              <a:t>L</a:t>
            </a:r>
            <a:r>
              <a:rPr sz="4200" b="1" spc="-75" baseline="2925" dirty="0" smtClean="0"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latin typeface="Calibri"/>
                <a:cs typeface="Calibri"/>
              </a:rPr>
              <a:t>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09082" y="4887779"/>
            <a:ext cx="395368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5"/>
              </a:lnSpc>
              <a:spcBef>
                <a:spcPts val="147"/>
              </a:spcBef>
            </a:pPr>
            <a:r>
              <a:rPr sz="2800" spc="0" dirty="0" smtClean="0">
                <a:latin typeface="Wingdings"/>
                <a:cs typeface="Wingdings"/>
              </a:rPr>
              <a:t></a:t>
            </a:r>
            <a:endParaRPr sz="28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86094" y="4909083"/>
            <a:ext cx="2146394" cy="3807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LE</a:t>
            </a:r>
            <a:r>
              <a:rPr sz="4200" b="1" spc="34" baseline="2925" dirty="0" smtClean="0">
                <a:latin typeface="Calibri"/>
                <a:cs typeface="Calibri"/>
              </a:rPr>
              <a:t>T</a:t>
            </a:r>
            <a:r>
              <a:rPr sz="4200" b="1" spc="0" baseline="2925" dirty="0" smtClean="0">
                <a:latin typeface="Calibri"/>
                <a:cs typeface="Calibri"/>
              </a:rPr>
              <a:t>T</a:t>
            </a:r>
            <a:r>
              <a:rPr sz="4200" b="1" spc="-9" baseline="2925" dirty="0" smtClean="0">
                <a:latin typeface="Calibri"/>
                <a:cs typeface="Calibri"/>
              </a:rPr>
              <a:t>U</a:t>
            </a:r>
            <a:r>
              <a:rPr sz="4200" b="1" spc="0" baseline="2925" dirty="0" smtClean="0">
                <a:latin typeface="Calibri"/>
                <a:cs typeface="Calibri"/>
              </a:rPr>
              <a:t>RA</a:t>
            </a:r>
            <a:r>
              <a:rPr sz="4200" b="1" spc="14" baseline="2925" dirty="0" smtClean="0">
                <a:latin typeface="Calibri"/>
                <a:cs typeface="Calibri"/>
              </a:rPr>
              <a:t> </a:t>
            </a:r>
            <a:r>
              <a:rPr sz="4200" b="1" spc="-29" baseline="2925" dirty="0" smtClean="0">
                <a:latin typeface="Calibri"/>
                <a:cs typeface="Calibri"/>
              </a:rPr>
              <a:t>C</a:t>
            </a:r>
            <a:r>
              <a:rPr sz="4200" b="1" spc="0" baseline="2925" dirty="0" smtClean="0">
                <a:latin typeface="Calibri"/>
                <a:cs typeface="Calibri"/>
              </a:rPr>
              <a:t>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03570" y="5336006"/>
            <a:ext cx="243475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50"/>
              </a:lnSpc>
              <a:spcBef>
                <a:spcPts val="147"/>
              </a:spcBef>
            </a:pPr>
            <a:r>
              <a:rPr sz="4200" b="1" spc="0" baseline="2925" dirty="0" smtClean="0">
                <a:latin typeface="Calibri"/>
                <a:cs typeface="Calibri"/>
              </a:rPr>
              <a:t>SI</a:t>
            </a:r>
            <a:r>
              <a:rPr sz="4200" b="1" spc="-9" baseline="2925" dirty="0" smtClean="0">
                <a:latin typeface="Calibri"/>
                <a:cs typeface="Calibri"/>
              </a:rPr>
              <a:t>N</a:t>
            </a:r>
            <a:r>
              <a:rPr sz="4200" b="1" spc="0" baseline="2925" dirty="0" smtClean="0">
                <a:latin typeface="Calibri"/>
                <a:cs typeface="Calibri"/>
              </a:rPr>
              <a:t>T</a:t>
            </a:r>
            <a:r>
              <a:rPr sz="4200" b="1" spc="-25" baseline="2925" dirty="0" smtClean="0">
                <a:latin typeface="Calibri"/>
                <a:cs typeface="Calibri"/>
              </a:rPr>
              <a:t>E</a:t>
            </a:r>
            <a:r>
              <a:rPr sz="4200" b="1" spc="0" baseline="2925" dirty="0" smtClean="0">
                <a:latin typeface="Calibri"/>
                <a:cs typeface="Calibri"/>
              </a:rPr>
              <a:t>SI</a:t>
            </a:r>
            <a:r>
              <a:rPr sz="4200" b="1" spc="-46" baseline="2925" dirty="0" smtClean="0">
                <a:latin typeface="Calibri"/>
                <a:cs typeface="Calibri"/>
              </a:rPr>
              <a:t> </a:t>
            </a:r>
            <a:r>
              <a:rPr sz="4200" b="1" spc="-54" baseline="2925" dirty="0" smtClean="0">
                <a:latin typeface="Calibri"/>
                <a:cs typeface="Calibri"/>
              </a:rPr>
              <a:t>V</a:t>
            </a:r>
            <a:r>
              <a:rPr sz="4200" b="1" spc="0" baseline="2925" dirty="0" smtClean="0">
                <a:latin typeface="Calibri"/>
                <a:cs typeface="Calibri"/>
              </a:rPr>
              <a:t>OCALE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879144" y="505485"/>
            <a:ext cx="5921501" cy="27833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62403" marR="57063">
              <a:lnSpc>
                <a:spcPts val="4585"/>
              </a:lnSpc>
              <a:spcBef>
                <a:spcPts val="229"/>
              </a:spcBef>
            </a:pPr>
            <a:r>
              <a:rPr sz="6600" spc="-59" baseline="3103" dirty="0" smtClean="0">
                <a:latin typeface="Calibri"/>
                <a:cs typeface="Calibri"/>
              </a:rPr>
              <a:t>v</a:t>
            </a:r>
            <a:r>
              <a:rPr sz="6600" spc="0" baseline="3103" dirty="0" smtClean="0">
                <a:latin typeface="Calibri"/>
                <a:cs typeface="Calibri"/>
              </a:rPr>
              <a:t>alu</a:t>
            </a:r>
            <a:r>
              <a:rPr sz="6600" spc="-50" baseline="3103" dirty="0" smtClean="0">
                <a:latin typeface="Calibri"/>
                <a:cs typeface="Calibri"/>
              </a:rPr>
              <a:t>t</a:t>
            </a:r>
            <a:r>
              <a:rPr sz="6600" spc="0" baseline="3103" dirty="0" smtClean="0">
                <a:latin typeface="Calibri"/>
                <a:cs typeface="Calibri"/>
              </a:rPr>
              <a:t>azione</a:t>
            </a:r>
            <a:endParaRPr sz="4400" dirty="0">
              <a:latin typeface="Calibri"/>
              <a:cs typeface="Calibri"/>
            </a:endParaRPr>
          </a:p>
          <a:p>
            <a:pPr marL="12700" marR="636936">
              <a:lnSpc>
                <a:spcPts val="3662"/>
              </a:lnSpc>
              <a:spcBef>
                <a:spcPts val="760"/>
              </a:spcBef>
            </a:pPr>
            <a:r>
              <a:rPr sz="3000" spc="0" dirty="0" smtClean="0">
                <a:latin typeface="Calibri"/>
                <a:cs typeface="Calibri"/>
              </a:rPr>
              <a:t>Di</a:t>
            </a:r>
            <a:r>
              <a:rPr sz="3000" spc="-25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5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si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à</a:t>
            </a:r>
            <a:r>
              <a:rPr sz="3000" spc="-2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t</a:t>
            </a:r>
            <a:r>
              <a:rPr sz="3000" spc="-59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a </a:t>
            </a:r>
            <a:r>
              <a:rPr sz="3000" spc="-25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9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25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-44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alu</a:t>
            </a:r>
            <a:r>
              <a:rPr sz="3000" spc="-39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azione </a:t>
            </a:r>
            <a:endParaRPr sz="3000" dirty="0">
              <a:latin typeface="Calibri"/>
              <a:cs typeface="Calibri"/>
            </a:endParaRPr>
          </a:p>
          <a:p>
            <a:pPr marL="12700" marR="636936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Semp</a:t>
            </a:r>
            <a:r>
              <a:rPr sz="3000" spc="-14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9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29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39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2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i </a:t>
            </a:r>
            <a:r>
              <a:rPr sz="3000" spc="-25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r>
              <a:rPr sz="3000" spc="-29" dirty="0" smtClean="0">
                <a:latin typeface="Calibri"/>
                <a:cs typeface="Calibri"/>
              </a:rPr>
              <a:t>n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n</a:t>
            </a:r>
            <a:r>
              <a:rPr sz="3000" spc="0" dirty="0" smtClean="0">
                <a:latin typeface="Calibri"/>
                <a:cs typeface="Calibri"/>
              </a:rPr>
              <a:t>uti</a:t>
            </a:r>
            <a:r>
              <a:rPr sz="3000" spc="-25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r</a:t>
            </a:r>
            <a:r>
              <a:rPr sz="3000" spc="-4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du</a:t>
            </a:r>
            <a:r>
              <a:rPr sz="3000" spc="-1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li </a:t>
            </a:r>
            <a:endParaRPr sz="3000" dirty="0">
              <a:latin typeface="Calibri"/>
              <a:cs typeface="Calibri"/>
            </a:endParaRPr>
          </a:p>
          <a:p>
            <a:pPr marL="12700" marR="636936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n</a:t>
            </a:r>
            <a:r>
              <a:rPr sz="3000" spc="-9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l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-219" dirty="0" smtClean="0">
                <a:latin typeface="Calibri"/>
                <a:cs typeface="Calibri"/>
              </a:rPr>
              <a:t>’</a:t>
            </a:r>
            <a:r>
              <a:rPr sz="3000" spc="0" dirty="0" smtClean="0">
                <a:latin typeface="Calibri"/>
                <a:cs typeface="Calibri"/>
              </a:rPr>
              <a:t>app</a:t>
            </a:r>
            <a:r>
              <a:rPr sz="3000" spc="-5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r>
              <a:rPr sz="3000" spc="-59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ondim</a:t>
            </a:r>
            <a:r>
              <a:rPr sz="3000" spc="-9" dirty="0" smtClean="0">
                <a:latin typeface="Calibri"/>
                <a:cs typeface="Calibri"/>
              </a:rPr>
              <a:t>e</a:t>
            </a:r>
            <a:r>
              <a:rPr sz="3000" spc="-25" dirty="0" smtClean="0">
                <a:latin typeface="Calibri"/>
                <a:cs typeface="Calibri"/>
              </a:rPr>
              <a:t>n</a:t>
            </a:r>
            <a:r>
              <a:rPr sz="3000" spc="-19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endParaRPr sz="3000" dirty="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  <a:spcBef>
                <a:spcPts val="220"/>
              </a:spcBef>
            </a:pPr>
            <a:r>
              <a:rPr sz="3000" spc="0" dirty="0" smtClean="0">
                <a:latin typeface="Calibri"/>
                <a:cs typeface="Calibri"/>
              </a:rPr>
              <a:t>Tipo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ogie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di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-14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9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iche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g</a:t>
            </a:r>
            <a:r>
              <a:rPr sz="3000" spc="-6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aduali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du</a:t>
            </a:r>
            <a:r>
              <a:rPr sz="3000" spc="-6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25" dirty="0" smtClean="0">
                <a:latin typeface="Calibri"/>
                <a:cs typeface="Calibri"/>
              </a:rPr>
              <a:t>n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e </a:t>
            </a:r>
            <a:endParaRPr sz="3000" dirty="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</a:pPr>
            <a:r>
              <a:rPr sz="3000" spc="0" dirty="0" smtClean="0">
                <a:latin typeface="Calibri"/>
                <a:cs typeface="Calibri"/>
              </a:rPr>
              <a:t>p</a:t>
            </a:r>
            <a:r>
              <a:rPr sz="3000" spc="-9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r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arr</a:t>
            </a:r>
            <a:r>
              <a:rPr sz="3000" spc="-4" dirty="0" smtClean="0">
                <a:latin typeface="Calibri"/>
                <a:cs typeface="Calibri"/>
              </a:rPr>
              <a:t>i</a:t>
            </a:r>
            <a:r>
              <a:rPr sz="3000" spc="-44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3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 a qu</a:t>
            </a:r>
            <a:r>
              <a:rPr sz="3000" spc="-14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l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e uguali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213238"/>
            <a:ext cx="216052" cy="8639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2493652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04456" y="2516632"/>
            <a:ext cx="169283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il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p</a:t>
            </a:r>
            <a:r>
              <a:rPr sz="4500" spc="-14" baseline="2730" dirty="0" smtClean="0">
                <a:latin typeface="Calibri"/>
                <a:cs typeface="Calibri"/>
              </a:rPr>
              <a:t>e</a:t>
            </a:r>
            <a:r>
              <a:rPr sz="4500" spc="-50" baseline="2730" dirty="0" smtClean="0">
                <a:latin typeface="Calibri"/>
                <a:cs typeface="Calibri"/>
              </a:rPr>
              <a:t>r</a:t>
            </a:r>
            <a:r>
              <a:rPr sz="4500" spc="-19" baseline="2730" dirty="0" smtClean="0">
                <a:latin typeface="Calibri"/>
                <a:cs typeface="Calibri"/>
              </a:rPr>
              <a:t>c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r>
              <a:rPr sz="4500" spc="-50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so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3316746"/>
            <a:ext cx="216052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70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9144" y="3456354"/>
            <a:ext cx="5927237" cy="2900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-164" baseline="2730" dirty="0" smtClean="0">
                <a:latin typeface="Calibri"/>
                <a:cs typeface="Calibri"/>
              </a:rPr>
              <a:t>V</a:t>
            </a:r>
            <a:r>
              <a:rPr sz="4500" spc="0" baseline="2730" dirty="0" smtClean="0">
                <a:latin typeface="Calibri"/>
                <a:cs typeface="Calibri"/>
              </a:rPr>
              <a:t>alu</a:t>
            </a:r>
            <a:r>
              <a:rPr sz="4500" spc="-39" baseline="2730" dirty="0" smtClean="0">
                <a:latin typeface="Calibri"/>
                <a:cs typeface="Calibri"/>
              </a:rPr>
              <a:t>t</a:t>
            </a:r>
            <a:r>
              <a:rPr sz="4500" spc="0" baseline="2730" dirty="0" smtClean="0">
                <a:latin typeface="Calibri"/>
                <a:cs typeface="Calibri"/>
              </a:rPr>
              <a:t>azione</a:t>
            </a:r>
            <a:r>
              <a:rPr sz="4500" spc="-29" baseline="2730" dirty="0" smtClean="0">
                <a:latin typeface="Calibri"/>
                <a:cs typeface="Calibri"/>
              </a:rPr>
              <a:t> </a:t>
            </a:r>
            <a:r>
              <a:rPr sz="4500" spc="-64" baseline="2730" dirty="0" smtClean="0">
                <a:latin typeface="Calibri"/>
                <a:cs typeface="Calibri"/>
              </a:rPr>
              <a:t>f</a:t>
            </a:r>
            <a:r>
              <a:rPr sz="4500" spc="0" baseline="2730" dirty="0" smtClean="0">
                <a:latin typeface="Calibri"/>
                <a:cs typeface="Calibri"/>
              </a:rPr>
              <a:t>orm</a:t>
            </a:r>
            <a:r>
              <a:rPr sz="4500" spc="-25" baseline="2730" dirty="0" smtClean="0">
                <a:latin typeface="Calibri"/>
                <a:cs typeface="Calibri"/>
              </a:rPr>
              <a:t>a</a:t>
            </a:r>
            <a:r>
              <a:rPr sz="4500" spc="0" baseline="2730" dirty="0" smtClean="0">
                <a:latin typeface="Calibri"/>
                <a:cs typeface="Calibri"/>
              </a:rPr>
              <a:t>ti</a:t>
            </a:r>
            <a:r>
              <a:rPr sz="4500" spc="-50" baseline="2730" dirty="0" smtClean="0">
                <a:latin typeface="Calibri"/>
                <a:cs typeface="Calibri"/>
              </a:rPr>
              <a:t>v</a:t>
            </a:r>
            <a:r>
              <a:rPr sz="4500" spc="0" baseline="2730" dirty="0" smtClean="0">
                <a:latin typeface="Calibri"/>
                <a:cs typeface="Calibri"/>
              </a:rPr>
              <a:t>a anc</a:t>
            </a:r>
            <a:r>
              <a:rPr sz="4500" spc="-9" baseline="2730" dirty="0" smtClean="0">
                <a:latin typeface="Calibri"/>
                <a:cs typeface="Calibri"/>
              </a:rPr>
              <a:t>h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25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se qu</a:t>
            </a:r>
            <a:r>
              <a:rPr sz="4500" spc="-14" baseline="2730" dirty="0" smtClean="0">
                <a:latin typeface="Calibri"/>
                <a:cs typeface="Calibri"/>
              </a:rPr>
              <a:t>e</a:t>
            </a:r>
            <a:r>
              <a:rPr sz="4500" spc="0" baseline="2730" dirty="0" smtClean="0">
                <a:latin typeface="Calibri"/>
                <a:cs typeface="Calibri"/>
              </a:rPr>
              <a:t>l</a:t>
            </a:r>
            <a:r>
              <a:rPr sz="4500" spc="-9" baseline="2730" dirty="0" smtClean="0">
                <a:latin typeface="Calibri"/>
                <a:cs typeface="Calibri"/>
              </a:rPr>
              <a:t>l</a:t>
            </a:r>
            <a:r>
              <a:rPr sz="4500" spc="0" baseline="2730" dirty="0" smtClean="0">
                <a:latin typeface="Calibri"/>
                <a:cs typeface="Calibri"/>
              </a:rPr>
              <a:t>a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09959" y="3339744"/>
            <a:ext cx="1727210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4" baseline="2730" dirty="0" smtClean="0">
                <a:latin typeface="Calibri"/>
                <a:cs typeface="Calibri"/>
              </a:rPr>
              <a:t>s</a:t>
            </a:r>
            <a:r>
              <a:rPr sz="4500" spc="0" baseline="2730" dirty="0" smtClean="0">
                <a:latin typeface="Calibri"/>
                <a:cs typeface="Calibri"/>
              </a:rPr>
              <a:t>cri</a:t>
            </a:r>
            <a:r>
              <a:rPr sz="4500" spc="-50" baseline="2730" dirty="0" smtClean="0">
                <a:latin typeface="Calibri"/>
                <a:cs typeface="Calibri"/>
              </a:rPr>
              <a:t>t</a:t>
            </a:r>
            <a:r>
              <a:rPr sz="4500" spc="-34" baseline="2730" dirty="0" smtClean="0">
                <a:latin typeface="Calibri"/>
                <a:cs typeface="Calibri"/>
              </a:rPr>
              <a:t>t</a:t>
            </a:r>
            <a:r>
              <a:rPr sz="4500" spc="0" baseline="2730" dirty="0" smtClean="0">
                <a:latin typeface="Calibri"/>
                <a:cs typeface="Calibri"/>
              </a:rPr>
              <a:t>a</a:t>
            </a:r>
            <a:r>
              <a:rPr sz="4500" spc="-14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può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144" y="3705732"/>
            <a:ext cx="6215591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esse</a:t>
            </a:r>
            <a:r>
              <a:rPr sz="4500" spc="-39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24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meno </a:t>
            </a:r>
            <a:r>
              <a:rPr sz="4500" spc="-19" baseline="2730" dirty="0" smtClean="0">
                <a:latin typeface="Calibri"/>
                <a:cs typeface="Calibri"/>
              </a:rPr>
              <a:t>c</a:t>
            </a:r>
            <a:r>
              <a:rPr sz="4500" spc="0" baseline="2730" dirty="0" smtClean="0">
                <a:latin typeface="Calibri"/>
                <a:cs typeface="Calibri"/>
              </a:rPr>
              <a:t>ompens</a:t>
            </a:r>
            <a:r>
              <a:rPr sz="4500" spc="-25" baseline="2730" dirty="0" smtClean="0">
                <a:latin typeface="Calibri"/>
                <a:cs typeface="Calibri"/>
              </a:rPr>
              <a:t>a</a:t>
            </a:r>
            <a:r>
              <a:rPr sz="4500" spc="0" baseline="2730" dirty="0" smtClean="0">
                <a:latin typeface="Calibri"/>
                <a:cs typeface="Calibri"/>
              </a:rPr>
              <a:t>ti</a:t>
            </a:r>
            <a:r>
              <a:rPr sz="4500" spc="-50" baseline="2730" dirty="0" smtClean="0">
                <a:latin typeface="Calibri"/>
                <a:cs typeface="Calibri"/>
              </a:rPr>
              <a:t>v</a:t>
            </a:r>
            <a:r>
              <a:rPr sz="4500" spc="0" baseline="2730" dirty="0" smtClean="0">
                <a:latin typeface="Calibri"/>
                <a:cs typeface="Calibri"/>
              </a:rPr>
              <a:t>a</a:t>
            </a:r>
            <a:r>
              <a:rPr sz="4500" spc="-14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( p</a:t>
            </a:r>
            <a:r>
              <a:rPr sz="4500" spc="-9" baseline="2730" dirty="0" smtClean="0">
                <a:latin typeface="Calibri"/>
                <a:cs typeface="Calibri"/>
              </a:rPr>
              <a:t>i</a:t>
            </a:r>
            <a:r>
              <a:rPr sz="4500" spc="0" baseline="2730" dirty="0" smtClean="0">
                <a:latin typeface="Calibri"/>
                <a:cs typeface="Calibri"/>
              </a:rPr>
              <a:t>ù rig</a:t>
            </a:r>
            <a:r>
              <a:rPr sz="4500" spc="-4" baseline="2730" dirty="0" smtClean="0">
                <a:latin typeface="Calibri"/>
                <a:cs typeface="Calibri"/>
              </a:rPr>
              <a:t>i</a:t>
            </a:r>
            <a:r>
              <a:rPr sz="4500" spc="0" baseline="2730" dirty="0" smtClean="0">
                <a:latin typeface="Calibri"/>
                <a:cs typeface="Calibri"/>
              </a:rPr>
              <a:t>da )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4139953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9144" y="4162932"/>
            <a:ext cx="7208106" cy="772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65"/>
              </a:lnSpc>
              <a:spcBef>
                <a:spcPts val="153"/>
              </a:spcBef>
            </a:pPr>
            <a:r>
              <a:rPr sz="4500" spc="0" baseline="1820" dirty="0" smtClean="0">
                <a:latin typeface="Calibri"/>
                <a:cs typeface="Calibri"/>
              </a:rPr>
              <a:t>Compensazione</a:t>
            </a:r>
            <a:r>
              <a:rPr sz="4500" spc="-14" baseline="1820" dirty="0" smtClean="0">
                <a:latin typeface="Calibri"/>
                <a:cs typeface="Calibri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nel</a:t>
            </a:r>
            <a:r>
              <a:rPr sz="4500" spc="-9" baseline="1820" dirty="0" smtClean="0">
                <a:latin typeface="Calibri"/>
                <a:cs typeface="Calibri"/>
              </a:rPr>
              <a:t>l</a:t>
            </a:r>
            <a:r>
              <a:rPr sz="4500" spc="0" baseline="1820" dirty="0" smtClean="0">
                <a:latin typeface="Calibri"/>
                <a:cs typeface="Calibri"/>
              </a:rPr>
              <a:t>a p</a:t>
            </a:r>
            <a:r>
              <a:rPr sz="4500" spc="-54" baseline="1820" dirty="0" smtClean="0">
                <a:latin typeface="Calibri"/>
                <a:cs typeface="Calibri"/>
              </a:rPr>
              <a:t>r</a:t>
            </a:r>
            <a:r>
              <a:rPr sz="4500" spc="-9" baseline="1820" dirty="0" smtClean="0">
                <a:latin typeface="Calibri"/>
                <a:cs typeface="Calibri"/>
              </a:rPr>
              <a:t>o</a:t>
            </a:r>
            <a:r>
              <a:rPr sz="4500" spc="-44" baseline="1820" dirty="0" smtClean="0">
                <a:latin typeface="Calibri"/>
                <a:cs typeface="Calibri"/>
              </a:rPr>
              <a:t>v</a:t>
            </a:r>
            <a:r>
              <a:rPr sz="4500" spc="0" baseline="1820" dirty="0" smtClean="0">
                <a:latin typeface="Calibri"/>
                <a:cs typeface="Calibri"/>
              </a:rPr>
              <a:t>a o</a:t>
            </a:r>
            <a:r>
              <a:rPr sz="4500" spc="-64" baseline="1820" dirty="0" smtClean="0">
                <a:latin typeface="Calibri"/>
                <a:cs typeface="Calibri"/>
              </a:rPr>
              <a:t>r</a:t>
            </a:r>
            <a:r>
              <a:rPr sz="4500" spc="0" baseline="1820" dirty="0" smtClean="0">
                <a:latin typeface="Calibri"/>
                <a:cs typeface="Calibri"/>
              </a:rPr>
              <a:t>ale</a:t>
            </a:r>
            <a:r>
              <a:rPr sz="4500" spc="4" baseline="1820" dirty="0" smtClean="0">
                <a:latin typeface="Calibri"/>
                <a:cs typeface="Calibri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pu</a:t>
            </a:r>
            <a:r>
              <a:rPr sz="4500" spc="-59" baseline="1820" dirty="0" smtClean="0">
                <a:latin typeface="Calibri"/>
                <a:cs typeface="Calibri"/>
              </a:rPr>
              <a:t>r</a:t>
            </a:r>
            <a:r>
              <a:rPr sz="4500" spc="0" baseline="1820" dirty="0" smtClean="0">
                <a:latin typeface="Calibri"/>
                <a:cs typeface="Calibri"/>
              </a:rPr>
              <a:t>chè si sia</a:t>
            </a:r>
            <a:endParaRPr sz="3000">
              <a:latin typeface="Calibri"/>
              <a:cs typeface="Calibri"/>
            </a:endParaRPr>
          </a:p>
          <a:p>
            <a:pPr marL="12700" marR="69763">
              <a:lnSpc>
                <a:spcPts val="2970"/>
              </a:lnSpc>
            </a:pPr>
            <a:r>
              <a:rPr sz="4500" spc="0" baseline="3640" dirty="0" smtClean="0">
                <a:latin typeface="Calibri"/>
                <a:cs typeface="Calibri"/>
              </a:rPr>
              <a:t>al</a:t>
            </a:r>
            <a:r>
              <a:rPr sz="4500" spc="-9" baseline="3640" dirty="0" smtClean="0">
                <a:latin typeface="Calibri"/>
                <a:cs typeface="Calibri"/>
              </a:rPr>
              <a:t>l</a:t>
            </a:r>
            <a:r>
              <a:rPr sz="4500" spc="0" baseline="3640" dirty="0" smtClean="0">
                <a:latin typeface="Calibri"/>
                <a:cs typeface="Calibri"/>
              </a:rPr>
              <a:t>e</a:t>
            </a:r>
            <a:r>
              <a:rPr sz="4500" spc="-9" baseline="3640" dirty="0" smtClean="0">
                <a:latin typeface="Calibri"/>
                <a:cs typeface="Calibri"/>
              </a:rPr>
              <a:t>n</a:t>
            </a:r>
            <a:r>
              <a:rPr sz="4500" spc="-19" baseline="3640" dirty="0" smtClean="0">
                <a:latin typeface="Calibri"/>
                <a:cs typeface="Calibri"/>
              </a:rPr>
              <a:t>at</a:t>
            </a:r>
            <a:r>
              <a:rPr sz="4500" spc="0" baseline="3640" dirty="0" smtClean="0">
                <a:latin typeface="Calibri"/>
                <a:cs typeface="Calibri"/>
              </a:rPr>
              <a:t>o</a:t>
            </a:r>
            <a:r>
              <a:rPr sz="4500" spc="-29" baseline="3640" dirty="0" smtClean="0">
                <a:latin typeface="Calibri"/>
                <a:cs typeface="Calibri"/>
              </a:rPr>
              <a:t> </a:t>
            </a:r>
            <a:r>
              <a:rPr sz="4500" spc="0" baseline="3640" dirty="0" smtClean="0">
                <a:latin typeface="Calibri"/>
                <a:cs typeface="Calibri"/>
              </a:rPr>
              <a:t>a parla</a:t>
            </a:r>
            <a:r>
              <a:rPr sz="4500" spc="-39" baseline="3640" dirty="0" smtClean="0">
                <a:latin typeface="Calibri"/>
                <a:cs typeface="Calibri"/>
              </a:rPr>
              <a:t>r</a:t>
            </a:r>
            <a:r>
              <a:rPr sz="4500" spc="0" baseline="3640" dirty="0" smtClean="0">
                <a:latin typeface="Calibri"/>
                <a:cs typeface="Calibri"/>
              </a:rPr>
              <a:t>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963167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9144" y="4986147"/>
            <a:ext cx="3558568" cy="7721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62"/>
              </a:lnSpc>
              <a:spcBef>
                <a:spcPts val="105"/>
              </a:spcBef>
            </a:pPr>
            <a:r>
              <a:rPr sz="3000" spc="-2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abe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la</a:t>
            </a:r>
            <a:r>
              <a:rPr sz="3000" spc="-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IN</a:t>
            </a:r>
            <a:r>
              <a:rPr sz="3000" spc="-144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ALSI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p</a:t>
            </a:r>
            <a:r>
              <a:rPr sz="3000" spc="-9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r </a:t>
            </a:r>
            <a:r>
              <a:rPr sz="3000" spc="-59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ar </a:t>
            </a:r>
            <a:endParaRPr sz="3000" dirty="0">
              <a:latin typeface="Calibri"/>
              <a:cs typeface="Calibri"/>
            </a:endParaRPr>
          </a:p>
          <a:p>
            <a:pPr marL="12700">
              <a:lnSpc>
                <a:spcPts val="3662"/>
              </a:lnSpc>
            </a:pPr>
            <a:r>
              <a:rPr sz="3000" spc="-44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alu</a:t>
            </a:r>
            <a:r>
              <a:rPr sz="3000" spc="-39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arlo.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27600" y="4986147"/>
            <a:ext cx="3818736" cy="406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-25" baseline="2730" dirty="0" smtClean="0">
                <a:latin typeface="Calibri"/>
                <a:cs typeface="Calibri"/>
              </a:rPr>
              <a:t>v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9" baseline="2730" dirty="0" smtClean="0">
                <a:latin typeface="Calibri"/>
                <a:cs typeface="Calibri"/>
              </a:rPr>
              <a:t>d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44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e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chi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è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B</a:t>
            </a:r>
            <a:r>
              <a:rPr sz="4500" spc="-25" baseline="2730" dirty="0" smtClean="0">
                <a:latin typeface="Calibri"/>
                <a:cs typeface="Calibri"/>
              </a:rPr>
              <a:t>E</a:t>
            </a:r>
            <a:r>
              <a:rPr sz="4500" spc="0" baseline="2730" dirty="0" smtClean="0">
                <a:latin typeface="Calibri"/>
                <a:cs typeface="Calibri"/>
              </a:rPr>
              <a:t>S e </a:t>
            </a:r>
            <a:r>
              <a:rPr sz="4500" spc="-19" baseline="2730" dirty="0" smtClean="0">
                <a:latin typeface="Calibri"/>
                <a:cs typeface="Calibri"/>
              </a:rPr>
              <a:t>c</a:t>
            </a:r>
            <a:r>
              <a:rPr sz="4500" spc="0" baseline="2730" dirty="0" smtClean="0">
                <a:latin typeface="Calibri"/>
                <a:cs typeface="Calibri"/>
              </a:rPr>
              <a:t>ome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285724" y="1214374"/>
            <a:ext cx="3357626" cy="3046984"/>
          </a:xfrm>
          <a:custGeom>
            <a:avLst/>
            <a:gdLst/>
            <a:ahLst/>
            <a:cxnLst/>
            <a:rect l="l" t="t" r="r" b="b"/>
            <a:pathLst>
              <a:path w="3357626" h="3046983">
                <a:moveTo>
                  <a:pt x="0" y="3046984"/>
                </a:moveTo>
                <a:lnTo>
                  <a:pt x="3357626" y="3046984"/>
                </a:lnTo>
                <a:lnTo>
                  <a:pt x="3357626" y="0"/>
                </a:lnTo>
                <a:lnTo>
                  <a:pt x="0" y="0"/>
                </a:lnTo>
                <a:lnTo>
                  <a:pt x="0" y="3046984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85724" y="4500511"/>
            <a:ext cx="3357626" cy="1569720"/>
          </a:xfrm>
          <a:custGeom>
            <a:avLst/>
            <a:gdLst/>
            <a:ahLst/>
            <a:cxnLst/>
            <a:rect l="l" t="t" r="r" b="b"/>
            <a:pathLst>
              <a:path w="3357626" h="1569720">
                <a:moveTo>
                  <a:pt x="0" y="1569720"/>
                </a:moveTo>
                <a:lnTo>
                  <a:pt x="3357626" y="1569720"/>
                </a:lnTo>
                <a:lnTo>
                  <a:pt x="3357626" y="0"/>
                </a:lnTo>
                <a:lnTo>
                  <a:pt x="0" y="0"/>
                </a:lnTo>
                <a:lnTo>
                  <a:pt x="0" y="1569720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714750" y="2428875"/>
            <a:ext cx="1643126" cy="714375"/>
          </a:xfrm>
          <a:custGeom>
            <a:avLst/>
            <a:gdLst/>
            <a:ahLst/>
            <a:cxnLst/>
            <a:rect l="l" t="t" r="r" b="b"/>
            <a:pathLst>
              <a:path w="1643126" h="714375">
                <a:moveTo>
                  <a:pt x="1285875" y="535813"/>
                </a:moveTo>
                <a:lnTo>
                  <a:pt x="1285875" y="714375"/>
                </a:lnTo>
                <a:lnTo>
                  <a:pt x="1643126" y="357124"/>
                </a:lnTo>
                <a:lnTo>
                  <a:pt x="1285875" y="0"/>
                </a:lnTo>
                <a:lnTo>
                  <a:pt x="1285875" y="178562"/>
                </a:lnTo>
                <a:lnTo>
                  <a:pt x="0" y="178562"/>
                </a:lnTo>
                <a:lnTo>
                  <a:pt x="0" y="535813"/>
                </a:lnTo>
                <a:lnTo>
                  <a:pt x="1285875" y="535813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14750" y="2428875"/>
            <a:ext cx="1643126" cy="714375"/>
          </a:xfrm>
          <a:custGeom>
            <a:avLst/>
            <a:gdLst/>
            <a:ahLst/>
            <a:cxnLst/>
            <a:rect l="l" t="t" r="r" b="b"/>
            <a:pathLst>
              <a:path w="1643126" h="714375">
                <a:moveTo>
                  <a:pt x="0" y="178562"/>
                </a:moveTo>
                <a:lnTo>
                  <a:pt x="1285875" y="178562"/>
                </a:lnTo>
                <a:lnTo>
                  <a:pt x="1285875" y="0"/>
                </a:lnTo>
                <a:lnTo>
                  <a:pt x="1643126" y="357124"/>
                </a:lnTo>
                <a:lnTo>
                  <a:pt x="1285875" y="714375"/>
                </a:lnTo>
                <a:lnTo>
                  <a:pt x="1285875" y="535813"/>
                </a:lnTo>
                <a:lnTo>
                  <a:pt x="0" y="535813"/>
                </a:lnTo>
                <a:lnTo>
                  <a:pt x="0" y="178562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715000" y="1214501"/>
            <a:ext cx="3000375" cy="3000375"/>
          </a:xfrm>
          <a:custGeom>
            <a:avLst/>
            <a:gdLst/>
            <a:ahLst/>
            <a:cxnLst/>
            <a:rect l="l" t="t" r="r" b="b"/>
            <a:pathLst>
              <a:path w="3000375" h="3000375">
                <a:moveTo>
                  <a:pt x="0" y="3000375"/>
                </a:moveTo>
                <a:lnTo>
                  <a:pt x="3000375" y="3000375"/>
                </a:lnTo>
                <a:lnTo>
                  <a:pt x="3000375" y="0"/>
                </a:lnTo>
                <a:lnTo>
                  <a:pt x="0" y="0"/>
                </a:lnTo>
                <a:lnTo>
                  <a:pt x="0" y="3000375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15000" y="1214501"/>
            <a:ext cx="3000375" cy="3000375"/>
          </a:xfrm>
          <a:custGeom>
            <a:avLst/>
            <a:gdLst/>
            <a:ahLst/>
            <a:cxnLst/>
            <a:rect l="l" t="t" r="r" b="b"/>
            <a:pathLst>
              <a:path w="3000375" h="3000375">
                <a:moveTo>
                  <a:pt x="0" y="3000375"/>
                </a:moveTo>
                <a:lnTo>
                  <a:pt x="3000375" y="3000375"/>
                </a:lnTo>
                <a:lnTo>
                  <a:pt x="3000375" y="0"/>
                </a:lnTo>
                <a:lnTo>
                  <a:pt x="0" y="0"/>
                </a:lnTo>
                <a:lnTo>
                  <a:pt x="0" y="3000375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29250" y="4714887"/>
            <a:ext cx="3500501" cy="2062099"/>
          </a:xfrm>
          <a:custGeom>
            <a:avLst/>
            <a:gdLst/>
            <a:ahLst/>
            <a:cxnLst/>
            <a:rect l="l" t="t" r="r" b="b"/>
            <a:pathLst>
              <a:path w="3500501" h="2062099">
                <a:moveTo>
                  <a:pt x="0" y="2062099"/>
                </a:moveTo>
                <a:lnTo>
                  <a:pt x="3500501" y="2062099"/>
                </a:lnTo>
                <a:lnTo>
                  <a:pt x="3500501" y="0"/>
                </a:lnTo>
                <a:lnTo>
                  <a:pt x="0" y="0"/>
                </a:lnTo>
                <a:lnTo>
                  <a:pt x="0" y="2062099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983230" y="601497"/>
            <a:ext cx="3265964" cy="585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585"/>
              </a:lnSpc>
              <a:spcBef>
                <a:spcPts val="229"/>
              </a:spcBef>
            </a:pPr>
            <a:r>
              <a:rPr sz="6600" spc="-204" baseline="3103" dirty="0" smtClean="0">
                <a:latin typeface="Calibri"/>
                <a:cs typeface="Calibri"/>
              </a:rPr>
              <a:t>V</a:t>
            </a:r>
            <a:r>
              <a:rPr sz="6600" spc="0" baseline="3103" dirty="0" smtClean="0">
                <a:latin typeface="Calibri"/>
                <a:cs typeface="Calibri"/>
              </a:rPr>
              <a:t>A</a:t>
            </a:r>
            <a:r>
              <a:rPr sz="6600" spc="-104" baseline="3103" dirty="0" smtClean="0">
                <a:latin typeface="Calibri"/>
                <a:cs typeface="Calibri"/>
              </a:rPr>
              <a:t>L</a:t>
            </a:r>
            <a:r>
              <a:rPr sz="6600" spc="0" baseline="3103" dirty="0" smtClean="0">
                <a:latin typeface="Calibri"/>
                <a:cs typeface="Calibri"/>
              </a:rPr>
              <a:t>U</a:t>
            </a:r>
            <a:r>
              <a:rPr sz="6600" spc="-350" baseline="3103" dirty="0" smtClean="0">
                <a:latin typeface="Calibri"/>
                <a:cs typeface="Calibri"/>
              </a:rPr>
              <a:t>T</a:t>
            </a:r>
            <a:r>
              <a:rPr sz="6600" spc="0" baseline="3103" dirty="0" smtClean="0">
                <a:latin typeface="Calibri"/>
                <a:cs typeface="Calibri"/>
              </a:rPr>
              <a:t>AZIONE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146038" y="1661058"/>
            <a:ext cx="218685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disor</a:t>
            </a:r>
            <a:r>
              <a:rPr sz="3600" b="1" spc="-25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r>
              <a:rPr sz="3600" b="1" spc="9" baseline="3413" dirty="0" smtClean="0">
                <a:latin typeface="Calibri"/>
                <a:cs typeface="Calibri"/>
              </a:rPr>
              <a:t>g</a:t>
            </a:r>
            <a:r>
              <a:rPr sz="3600" b="1" spc="-50" baseline="3413" dirty="0" smtClean="0">
                <a:latin typeface="Calibri"/>
                <a:cs typeface="Calibri"/>
              </a:rPr>
              <a:t>r</a:t>
            </a:r>
            <a:r>
              <a:rPr sz="3600" b="1" spc="-4" baseline="3413" dirty="0" smtClean="0"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latin typeface="Calibri"/>
                <a:cs typeface="Calibri"/>
              </a:rPr>
              <a:t>fi</a:t>
            </a:r>
            <a:r>
              <a:rPr sz="3600" b="1" spc="-14" baseline="3413" dirty="0" smtClean="0">
                <a:latin typeface="Calibri"/>
                <a:cs typeface="Calibri"/>
              </a:rPr>
              <a:t>c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r>
              <a:rPr sz="3600" b="1" spc="492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55538" y="2393061"/>
            <a:ext cx="25698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co</a:t>
            </a:r>
            <a:r>
              <a:rPr sz="3600" b="1" spc="-25" baseline="3413" dirty="0" smtClean="0">
                <a:latin typeface="Calibri"/>
                <a:cs typeface="Calibri"/>
              </a:rPr>
              <a:t>n</a:t>
            </a:r>
            <a:r>
              <a:rPr sz="3600" b="1" spc="-29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enu</a:t>
            </a:r>
            <a:r>
              <a:rPr sz="3600" b="1" spc="-25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o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che</a:t>
            </a:r>
            <a:r>
              <a:rPr sz="3600" b="1" spc="-4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della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08040" y="3124580"/>
            <a:ext cx="23636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t</a:t>
            </a:r>
            <a:r>
              <a:rPr sz="3600" b="1" spc="-54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r>
              <a:rPr sz="3600" b="1" spc="-25" baseline="3413" dirty="0" smtClean="0">
                <a:latin typeface="Calibri"/>
                <a:cs typeface="Calibri"/>
              </a:rPr>
              <a:t>s</a:t>
            </a:r>
            <a:r>
              <a:rPr sz="3600" b="1" spc="-14" baseline="3413" dirty="0" smtClean="0">
                <a:latin typeface="Calibri"/>
                <a:cs typeface="Calibri"/>
              </a:rPr>
              <a:t>v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19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s</a:t>
            </a:r>
            <a:r>
              <a:rPr sz="3600" b="1" spc="9" baseline="3413" dirty="0" smtClean="0"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latin typeface="Calibri"/>
                <a:cs typeface="Calibri"/>
              </a:rPr>
              <a:t>le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a tu</a:t>
            </a:r>
            <a:r>
              <a:rPr sz="3600" b="1" spc="-29" baseline="3413" dirty="0" smtClean="0">
                <a:latin typeface="Calibri"/>
                <a:cs typeface="Calibri"/>
              </a:rPr>
              <a:t>tt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271154" y="3124580"/>
            <a:ext cx="29942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4302" y="3856481"/>
            <a:ext cx="10104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latin typeface="Calibri"/>
                <a:cs typeface="Calibri"/>
              </a:rPr>
              <a:t>l</a:t>
            </a:r>
            <a:r>
              <a:rPr sz="3600" b="1" spc="-4" baseline="3413" dirty="0" smtClean="0">
                <a:latin typeface="Calibri"/>
                <a:cs typeface="Calibri"/>
              </a:rPr>
              <a:t>e</a:t>
            </a:r>
            <a:r>
              <a:rPr sz="3600" b="1" spc="-29" baseline="3413" dirty="0" smtClean="0">
                <a:latin typeface="Calibri"/>
                <a:cs typeface="Calibri"/>
              </a:rPr>
              <a:t>tt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19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e)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09006" y="5312384"/>
            <a:ext cx="2785731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dello</a:t>
            </a:r>
            <a:r>
              <a:rPr sz="4800" b="1" spc="-19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s</a:t>
            </a:r>
            <a:r>
              <a:rPr sz="4800" b="1" spc="4" baseline="3413" dirty="0" smtClean="0">
                <a:latin typeface="Calibri"/>
                <a:cs typeface="Calibri"/>
              </a:rPr>
              <a:t>c</a:t>
            </a:r>
            <a:r>
              <a:rPr sz="4800" b="1" spc="0" baseline="3413" dirty="0" smtClean="0">
                <a:latin typeface="Calibri"/>
                <a:cs typeface="Calibri"/>
              </a:rPr>
              <a:t>ri</a:t>
            </a:r>
            <a:r>
              <a:rPr sz="4800" b="1" spc="-25" baseline="3413" dirty="0" smtClean="0">
                <a:latin typeface="Calibri"/>
                <a:cs typeface="Calibri"/>
              </a:rPr>
              <a:t>t</a:t>
            </a:r>
            <a:r>
              <a:rPr sz="4800" b="1" spc="-29" baseline="3413" dirty="0" smtClean="0">
                <a:latin typeface="Calibri"/>
                <a:cs typeface="Calibri"/>
              </a:rPr>
              <a:t>t</a:t>
            </a:r>
            <a:r>
              <a:rPr sz="4800" b="1" spc="0" baseline="3413" dirty="0" smtClean="0">
                <a:latin typeface="Calibri"/>
                <a:cs typeface="Calibri"/>
              </a:rPr>
              <a:t>o</a:t>
            </a:r>
            <a:r>
              <a:rPr sz="4800" b="1" spc="-19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con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29250" y="4714887"/>
            <a:ext cx="3500501" cy="206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1725"/>
              </a:lnSpc>
              <a:spcBef>
                <a:spcPts val="320"/>
              </a:spcBef>
            </a:pPr>
            <a:r>
              <a:rPr sz="3200" b="1" spc="0" dirty="0" smtClean="0">
                <a:latin typeface="Calibri"/>
                <a:cs typeface="Calibri"/>
              </a:rPr>
              <a:t>Compe</a:t>
            </a:r>
            <a:r>
              <a:rPr sz="3200" b="1" spc="-14" dirty="0" smtClean="0">
                <a:latin typeface="Calibri"/>
                <a:cs typeface="Calibri"/>
              </a:rPr>
              <a:t>n</a:t>
            </a:r>
            <a:r>
              <a:rPr sz="3200" b="1" spc="0" dirty="0" smtClean="0">
                <a:latin typeface="Calibri"/>
                <a:cs typeface="Calibri"/>
              </a:rPr>
              <a:t>saz</a:t>
            </a:r>
            <a:r>
              <a:rPr sz="3200" b="1" spc="9" dirty="0" smtClean="0">
                <a:latin typeface="Calibri"/>
                <a:cs typeface="Calibri"/>
              </a:rPr>
              <a:t>i</a:t>
            </a:r>
            <a:r>
              <a:rPr sz="3200" b="1" spc="0" dirty="0" smtClean="0">
                <a:latin typeface="Calibri"/>
                <a:cs typeface="Calibri"/>
              </a:rPr>
              <a:t>one</a:t>
            </a:r>
            <a:endParaRPr sz="3200">
              <a:latin typeface="Calibri"/>
              <a:cs typeface="Calibri"/>
            </a:endParaRPr>
          </a:p>
          <a:p>
            <a:pPr marL="92455" marR="14925">
              <a:lnSpc>
                <a:spcPts val="3840"/>
              </a:lnSpc>
              <a:spcBef>
                <a:spcPts val="3942"/>
              </a:spcBef>
            </a:pPr>
            <a:r>
              <a:rPr sz="3200" b="1" spc="0" dirty="0" smtClean="0">
                <a:latin typeface="Calibri"/>
                <a:cs typeface="Calibri"/>
              </a:rPr>
              <a:t>p</a:t>
            </a:r>
            <a:r>
              <a:rPr sz="3200" b="1" spc="-39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o</a:t>
            </a:r>
            <a:r>
              <a:rPr sz="3200" b="1" spc="-54" dirty="0" smtClean="0">
                <a:latin typeface="Calibri"/>
                <a:cs typeface="Calibri"/>
              </a:rPr>
              <a:t>v</a:t>
            </a:r>
            <a:r>
              <a:rPr sz="3200" b="1" spc="0" dirty="0" smtClean="0">
                <a:latin typeface="Calibri"/>
                <a:cs typeface="Calibri"/>
              </a:rPr>
              <a:t>a</a:t>
            </a:r>
            <a:r>
              <a:rPr sz="3200" b="1" spc="-25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o</a:t>
            </a:r>
            <a:r>
              <a:rPr sz="3200" b="1" spc="-64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ale:</a:t>
            </a:r>
            <a:r>
              <a:rPr sz="3200" b="1" spc="-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TU</a:t>
            </a:r>
            <a:r>
              <a:rPr sz="3200" b="1" spc="25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TI</a:t>
            </a:r>
            <a:r>
              <a:rPr sz="3200" b="1" spc="1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I DOCENTI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5724" y="4500511"/>
            <a:ext cx="3357626" cy="1569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17" marR="261656">
              <a:lnSpc>
                <a:spcPts val="3840"/>
              </a:lnSpc>
              <a:spcBef>
                <a:spcPts val="487"/>
              </a:spcBef>
            </a:pPr>
            <a:r>
              <a:rPr sz="3200" b="1" spc="0" dirty="0" smtClean="0">
                <a:latin typeface="Calibri"/>
                <a:cs typeface="Calibri"/>
              </a:rPr>
              <a:t>La</a:t>
            </a:r>
            <a:r>
              <a:rPr sz="3200" b="1" spc="-25" dirty="0" smtClean="0">
                <a:latin typeface="Calibri"/>
                <a:cs typeface="Calibri"/>
              </a:rPr>
              <a:t> </a:t>
            </a:r>
            <a:r>
              <a:rPr sz="3200" b="1" spc="-50" dirty="0" smtClean="0">
                <a:latin typeface="Calibri"/>
                <a:cs typeface="Calibri"/>
              </a:rPr>
              <a:t>v</a:t>
            </a:r>
            <a:r>
              <a:rPr sz="3200" b="1" spc="0" dirty="0" smtClean="0">
                <a:latin typeface="Calibri"/>
                <a:cs typeface="Calibri"/>
              </a:rPr>
              <a:t>alu</a:t>
            </a:r>
            <a:r>
              <a:rPr sz="3200" b="1" spc="-25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azione d</a:t>
            </a:r>
            <a:r>
              <a:rPr sz="3200" b="1" spc="-19" dirty="0" smtClean="0">
                <a:latin typeface="Calibri"/>
                <a:cs typeface="Calibri"/>
              </a:rPr>
              <a:t>e</a:t>
            </a:r>
            <a:r>
              <a:rPr sz="3200" b="1" spc="-29" dirty="0" smtClean="0">
                <a:latin typeface="Calibri"/>
                <a:cs typeface="Calibri"/>
              </a:rPr>
              <a:t>v</a:t>
            </a:r>
            <a:r>
              <a:rPr sz="3200" b="1" spc="0" dirty="0" smtClean="0">
                <a:latin typeface="Calibri"/>
                <a:cs typeface="Calibri"/>
              </a:rPr>
              <a:t>e</a:t>
            </a:r>
            <a:r>
              <a:rPr sz="3200" b="1" spc="-19" dirty="0" smtClean="0">
                <a:latin typeface="Calibri"/>
                <a:cs typeface="Calibri"/>
              </a:rPr>
              <a:t> </a:t>
            </a:r>
            <a:r>
              <a:rPr sz="3200" b="1" spc="-44" dirty="0" smtClean="0">
                <a:latin typeface="Calibri"/>
                <a:cs typeface="Calibri"/>
              </a:rPr>
              <a:t>a</a:t>
            </a:r>
            <a:r>
              <a:rPr sz="3200" b="1" spc="-29" dirty="0" smtClean="0">
                <a:latin typeface="Calibri"/>
                <a:cs typeface="Calibri"/>
              </a:rPr>
              <a:t>v</a:t>
            </a:r>
            <a:r>
              <a:rPr sz="3200" b="1" spc="0" dirty="0" smtClean="0">
                <a:latin typeface="Calibri"/>
                <a:cs typeface="Calibri"/>
              </a:rPr>
              <a:t>e</a:t>
            </a:r>
            <a:r>
              <a:rPr sz="3200" b="1" spc="-39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e cri</a:t>
            </a:r>
            <a:r>
              <a:rPr sz="3200" b="1" spc="-29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eri b</a:t>
            </a:r>
            <a:r>
              <a:rPr sz="3200" b="1" spc="-9" dirty="0" smtClean="0">
                <a:latin typeface="Calibri"/>
                <a:cs typeface="Calibri"/>
              </a:rPr>
              <a:t>e</a:t>
            </a:r>
            <a:r>
              <a:rPr sz="3200" b="1" spc="0" dirty="0" smtClean="0">
                <a:latin typeface="Calibri"/>
                <a:cs typeface="Calibri"/>
              </a:rPr>
              <a:t>n</a:t>
            </a:r>
            <a:r>
              <a:rPr sz="3200" b="1" spc="-19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p</a:t>
            </a:r>
            <a:r>
              <a:rPr sz="3200" b="1" spc="-39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ecisi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15000" y="1214501"/>
            <a:ext cx="3000375" cy="30003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6070" marR="101832" indent="-423" algn="ctr">
              <a:lnSpc>
                <a:spcPts val="2929"/>
              </a:lnSpc>
              <a:spcBef>
                <a:spcPts val="250"/>
              </a:spcBef>
            </a:pPr>
            <a:r>
              <a:rPr sz="2400" b="1" spc="0" dirty="0" smtClean="0">
                <a:latin typeface="Calibri"/>
                <a:cs typeface="Calibri"/>
              </a:rPr>
              <a:t>Se è</a:t>
            </a:r>
            <a:r>
              <a:rPr sz="2400" b="1" spc="-9" dirty="0" smtClean="0">
                <a:latin typeface="Calibri"/>
                <a:cs typeface="Calibri"/>
              </a:rPr>
              <a:t> </a:t>
            </a:r>
            <a:r>
              <a:rPr sz="2400" b="1" spc="0" dirty="0" smtClean="0">
                <a:latin typeface="Calibri"/>
                <a:cs typeface="Calibri"/>
              </a:rPr>
              <a:t>disle</a:t>
            </a:r>
            <a:r>
              <a:rPr sz="2400" b="1" spc="9" dirty="0" smtClean="0">
                <a:latin typeface="Calibri"/>
                <a:cs typeface="Calibri"/>
              </a:rPr>
              <a:t>s</a:t>
            </a:r>
            <a:r>
              <a:rPr sz="2400" b="1" spc="0" dirty="0" smtClean="0">
                <a:latin typeface="Calibri"/>
                <a:cs typeface="Calibri"/>
              </a:rPr>
              <a:t>sico o </a:t>
            </a:r>
            <a:endParaRPr sz="2400">
              <a:latin typeface="Calibri"/>
              <a:cs typeface="Calibri"/>
            </a:endParaRPr>
          </a:p>
          <a:p>
            <a:pPr marL="106070" marR="101832" algn="ctr">
              <a:lnSpc>
                <a:spcPts val="2929"/>
              </a:lnSpc>
              <a:spcBef>
                <a:spcPts val="2833"/>
              </a:spcBef>
            </a:pPr>
            <a:r>
              <a:rPr sz="2400" b="1" spc="-29" dirty="0" smtClean="0">
                <a:latin typeface="Calibri"/>
                <a:cs typeface="Calibri"/>
              </a:rPr>
              <a:t>v</a:t>
            </a:r>
            <a:r>
              <a:rPr sz="2400" b="1" spc="0" dirty="0" smtClean="0">
                <a:latin typeface="Calibri"/>
                <a:cs typeface="Calibri"/>
              </a:rPr>
              <a:t>alu</a:t>
            </a:r>
            <a:r>
              <a:rPr sz="2400" b="1" spc="-25" dirty="0" smtClean="0">
                <a:latin typeface="Calibri"/>
                <a:cs typeface="Calibri"/>
              </a:rPr>
              <a:t>t</a:t>
            </a:r>
            <a:r>
              <a:rPr sz="2400" b="1" spc="0" dirty="0" smtClean="0">
                <a:latin typeface="Calibri"/>
                <a:cs typeface="Calibri"/>
              </a:rPr>
              <a:t>a</a:t>
            </a:r>
            <a:r>
              <a:rPr sz="2400" b="1" spc="9" dirty="0" smtClean="0">
                <a:latin typeface="Calibri"/>
                <a:cs typeface="Calibri"/>
              </a:rPr>
              <a:t>z</a:t>
            </a:r>
            <a:r>
              <a:rPr sz="2400" b="1" spc="0" dirty="0" smtClean="0">
                <a:latin typeface="Calibri"/>
                <a:cs typeface="Calibri"/>
              </a:rPr>
              <a:t>ione</a:t>
            </a:r>
            <a:r>
              <a:rPr sz="2400" b="1" spc="-14" dirty="0" smtClean="0">
                <a:latin typeface="Calibri"/>
                <a:cs typeface="Calibri"/>
              </a:rPr>
              <a:t> </a:t>
            </a:r>
            <a:r>
              <a:rPr sz="2400" b="1" spc="0" dirty="0" smtClean="0">
                <a:latin typeface="Calibri"/>
                <a:cs typeface="Calibri"/>
              </a:rPr>
              <a:t>più d</a:t>
            </a:r>
            <a:r>
              <a:rPr sz="2400" b="1" spc="4" dirty="0" smtClean="0">
                <a:latin typeface="Calibri"/>
                <a:cs typeface="Calibri"/>
              </a:rPr>
              <a:t>e</a:t>
            </a:r>
            <a:r>
              <a:rPr sz="2400" b="1" spc="0" dirty="0" smtClean="0">
                <a:latin typeface="Calibri"/>
                <a:cs typeface="Calibri"/>
              </a:rPr>
              <a:t>l </a:t>
            </a:r>
            <a:endParaRPr sz="2400">
              <a:latin typeface="Calibri"/>
              <a:cs typeface="Calibri"/>
            </a:endParaRPr>
          </a:p>
          <a:p>
            <a:pPr marL="106070" marR="101832" algn="ctr">
              <a:lnSpc>
                <a:spcPts val="2929"/>
              </a:lnSpc>
              <a:spcBef>
                <a:spcPts val="2833"/>
              </a:spcBef>
            </a:pPr>
            <a:r>
              <a:rPr sz="2400" b="1" spc="-39" dirty="0" smtClean="0">
                <a:latin typeface="Calibri"/>
                <a:cs typeface="Calibri"/>
              </a:rPr>
              <a:t>f</a:t>
            </a:r>
            <a:r>
              <a:rPr sz="2400" b="1" spc="4" dirty="0" smtClean="0">
                <a:latin typeface="Calibri"/>
                <a:cs typeface="Calibri"/>
              </a:rPr>
              <a:t>o</a:t>
            </a:r>
            <a:r>
              <a:rPr sz="2400" b="1" spc="0" dirty="0" smtClean="0">
                <a:latin typeface="Calibri"/>
                <a:cs typeface="Calibri"/>
              </a:rPr>
              <a:t>r</a:t>
            </a:r>
            <a:r>
              <a:rPr sz="2400" b="1" spc="4" dirty="0" smtClean="0">
                <a:latin typeface="Calibri"/>
                <a:cs typeface="Calibri"/>
              </a:rPr>
              <a:t>m</a:t>
            </a:r>
            <a:r>
              <a:rPr sz="2400" b="1" spc="0" dirty="0" smtClean="0">
                <a:latin typeface="Calibri"/>
                <a:cs typeface="Calibri"/>
              </a:rPr>
              <a:t>a</a:t>
            </a:r>
            <a:r>
              <a:rPr sz="2400" b="1" spc="-19" dirty="0" smtClean="0">
                <a:latin typeface="Calibri"/>
                <a:cs typeface="Calibri"/>
              </a:rPr>
              <a:t> </a:t>
            </a:r>
            <a:r>
              <a:rPr sz="2400" b="1" spc="0" dirty="0" smtClean="0">
                <a:latin typeface="Calibri"/>
                <a:cs typeface="Calibri"/>
              </a:rPr>
              <a:t>de</a:t>
            </a:r>
            <a:r>
              <a:rPr sz="2400" b="1" spc="-25" dirty="0" smtClean="0">
                <a:latin typeface="Calibri"/>
                <a:cs typeface="Calibri"/>
              </a:rPr>
              <a:t>v</a:t>
            </a:r>
            <a:r>
              <a:rPr sz="2400" b="1" spc="0" dirty="0" smtClean="0">
                <a:latin typeface="Calibri"/>
                <a:cs typeface="Calibri"/>
              </a:rPr>
              <a:t>e </a:t>
            </a:r>
            <a:r>
              <a:rPr sz="2400" b="1" spc="9" dirty="0" smtClean="0">
                <a:latin typeface="Calibri"/>
                <a:cs typeface="Calibri"/>
              </a:rPr>
              <a:t>e</a:t>
            </a:r>
            <a:r>
              <a:rPr sz="2400" b="1" spc="0" dirty="0" smtClean="0">
                <a:latin typeface="Calibri"/>
                <a:cs typeface="Calibri"/>
              </a:rPr>
              <a:t>s</a:t>
            </a:r>
            <a:r>
              <a:rPr sz="2400" b="1" spc="9" dirty="0" smtClean="0">
                <a:latin typeface="Calibri"/>
                <a:cs typeface="Calibri"/>
              </a:rPr>
              <a:t>s</a:t>
            </a:r>
            <a:r>
              <a:rPr sz="2400" b="1" spc="0" dirty="0" smtClean="0">
                <a:latin typeface="Calibri"/>
                <a:cs typeface="Calibri"/>
              </a:rPr>
              <a:t>e</a:t>
            </a:r>
            <a:r>
              <a:rPr sz="2400" b="1" spc="-19" dirty="0" smtClean="0">
                <a:latin typeface="Calibri"/>
                <a:cs typeface="Calibri"/>
              </a:rPr>
              <a:t>r</a:t>
            </a:r>
            <a:r>
              <a:rPr sz="2400" b="1" spc="0" dirty="0" smtClean="0">
                <a:latin typeface="Calibri"/>
                <a:cs typeface="Calibri"/>
              </a:rPr>
              <a:t>e </a:t>
            </a:r>
            <a:endParaRPr sz="2400">
              <a:latin typeface="Calibri"/>
              <a:cs typeface="Calibri"/>
            </a:endParaRPr>
          </a:p>
          <a:p>
            <a:pPr marL="106070" marR="101832" algn="ctr">
              <a:lnSpc>
                <a:spcPts val="2929"/>
              </a:lnSpc>
              <a:spcBef>
                <a:spcPts val="2833"/>
              </a:spcBef>
            </a:pPr>
            <a:r>
              <a:rPr sz="2400" b="1" spc="0" dirty="0" smtClean="0">
                <a:latin typeface="Calibri"/>
                <a:cs typeface="Calibri"/>
              </a:rPr>
              <a:t>dis</a:t>
            </a:r>
            <a:r>
              <a:rPr sz="2400" b="1" spc="4" dirty="0" smtClean="0">
                <a:latin typeface="Calibri"/>
                <a:cs typeface="Calibri"/>
              </a:rPr>
              <a:t>c</a:t>
            </a:r>
            <a:r>
              <a:rPr sz="2400" b="1" spc="0" dirty="0" smtClean="0">
                <a:latin typeface="Calibri"/>
                <a:cs typeface="Calibri"/>
              </a:rPr>
              <a:t>ip</a:t>
            </a:r>
            <a:r>
              <a:rPr sz="2400" b="1" spc="-4" dirty="0" smtClean="0">
                <a:latin typeface="Calibri"/>
                <a:cs typeface="Calibri"/>
              </a:rPr>
              <a:t>l</a:t>
            </a:r>
            <a:r>
              <a:rPr sz="2400" b="1" spc="0" dirty="0" smtClean="0">
                <a:latin typeface="Calibri"/>
                <a:cs typeface="Calibri"/>
              </a:rPr>
              <a:t>ine</a:t>
            </a:r>
            <a:r>
              <a:rPr sz="2400" b="1" spc="-9" dirty="0" smtClean="0">
                <a:latin typeface="Calibri"/>
                <a:cs typeface="Calibri"/>
              </a:rPr>
              <a:t> </a:t>
            </a:r>
            <a:r>
              <a:rPr sz="2400" b="1" spc="0" dirty="0" smtClean="0">
                <a:latin typeface="Calibri"/>
                <a:cs typeface="Calibri"/>
              </a:rPr>
              <a:t>( </a:t>
            </a:r>
            <a:r>
              <a:rPr sz="2400" b="1" spc="-9" dirty="0" smtClean="0">
                <a:latin typeface="Calibri"/>
                <a:cs typeface="Calibri"/>
              </a:rPr>
              <a:t>n</a:t>
            </a:r>
            <a:r>
              <a:rPr sz="2400" b="1" spc="4" dirty="0" smtClean="0">
                <a:latin typeface="Calibri"/>
                <a:cs typeface="Calibri"/>
              </a:rPr>
              <a:t>o</a:t>
            </a:r>
            <a:r>
              <a:rPr sz="2400" b="1" spc="0" dirty="0" smtClean="0">
                <a:latin typeface="Calibri"/>
                <a:cs typeface="Calibri"/>
              </a:rPr>
              <a:t>n s</a:t>
            </a:r>
            <a:r>
              <a:rPr sz="2400" b="1" spc="4" dirty="0" smtClean="0">
                <a:latin typeface="Calibri"/>
                <a:cs typeface="Calibri"/>
              </a:rPr>
              <a:t>o</a:t>
            </a:r>
            <a:r>
              <a:rPr sz="2400" b="1" spc="0" dirty="0" smtClean="0">
                <a:latin typeface="Calibri"/>
                <a:cs typeface="Calibri"/>
              </a:rPr>
              <a:t>lo</a:t>
            </a:r>
            <a:r>
              <a:rPr sz="2400" b="1" spc="-9" dirty="0" smtClean="0">
                <a:latin typeface="Calibri"/>
                <a:cs typeface="Calibri"/>
              </a:rPr>
              <a:t> </a:t>
            </a:r>
            <a:r>
              <a:rPr sz="2400" b="1" spc="0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5724" y="1214374"/>
            <a:ext cx="3357626" cy="3046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17" marR="641962">
              <a:lnSpc>
                <a:spcPct val="99995"/>
              </a:lnSpc>
              <a:spcBef>
                <a:spcPts val="365"/>
              </a:spcBef>
            </a:pPr>
            <a:r>
              <a:rPr sz="3200" b="1" spc="0" dirty="0" smtClean="0">
                <a:latin typeface="Calibri"/>
                <a:cs typeface="Calibri"/>
              </a:rPr>
              <a:t>D</a:t>
            </a:r>
            <a:r>
              <a:rPr sz="3200" b="1" spc="-19" dirty="0" smtClean="0">
                <a:latin typeface="Calibri"/>
                <a:cs typeface="Calibri"/>
              </a:rPr>
              <a:t>e</a:t>
            </a:r>
            <a:r>
              <a:rPr sz="3200" b="1" spc="-29" dirty="0" smtClean="0">
                <a:latin typeface="Calibri"/>
                <a:cs typeface="Calibri"/>
              </a:rPr>
              <a:t>v</a:t>
            </a:r>
            <a:r>
              <a:rPr sz="3200" b="1" spc="0" dirty="0" smtClean="0">
                <a:latin typeface="Calibri"/>
                <a:cs typeface="Calibri"/>
              </a:rPr>
              <a:t>ono</a:t>
            </a:r>
            <a:r>
              <a:rPr sz="3200" b="1" spc="-1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esse</a:t>
            </a:r>
            <a:r>
              <a:rPr sz="3200" b="1" spc="-34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e esclusi</a:t>
            </a:r>
            <a:r>
              <a:rPr sz="3200" b="1" spc="-29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dalla </a:t>
            </a:r>
            <a:r>
              <a:rPr sz="3200" b="1" spc="-50" dirty="0" smtClean="0">
                <a:latin typeface="Calibri"/>
                <a:cs typeface="Calibri"/>
              </a:rPr>
              <a:t>v</a:t>
            </a:r>
            <a:r>
              <a:rPr sz="3200" b="1" spc="0" dirty="0" smtClean="0">
                <a:latin typeface="Calibri"/>
                <a:cs typeface="Calibri"/>
              </a:rPr>
              <a:t>alu</a:t>
            </a:r>
            <a:r>
              <a:rPr sz="3200" b="1" spc="-25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azione</a:t>
            </a:r>
            <a:r>
              <a:rPr sz="3200" b="1" spc="-3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gli asp</a:t>
            </a:r>
            <a:r>
              <a:rPr sz="3200" b="1" spc="-25" dirty="0" smtClean="0">
                <a:latin typeface="Calibri"/>
                <a:cs typeface="Calibri"/>
              </a:rPr>
              <a:t>e</a:t>
            </a:r>
            <a:r>
              <a:rPr sz="3200" b="1" spc="-29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ti</a:t>
            </a:r>
            <a:r>
              <a:rPr sz="3200" b="1" spc="-29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che co</a:t>
            </a:r>
            <a:r>
              <a:rPr sz="3200" b="1" spc="-34" dirty="0" smtClean="0">
                <a:latin typeface="Calibri"/>
                <a:cs typeface="Calibri"/>
              </a:rPr>
              <a:t>s</a:t>
            </a:r>
            <a:r>
              <a:rPr sz="3200" b="1" spc="0" dirty="0" smtClean="0">
                <a:latin typeface="Calibri"/>
                <a:cs typeface="Calibri"/>
              </a:rPr>
              <a:t>ti</a:t>
            </a:r>
            <a:r>
              <a:rPr sz="3200" b="1" spc="9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ui</a:t>
            </a:r>
            <a:r>
              <a:rPr sz="3200" b="1" spc="-4" dirty="0" smtClean="0">
                <a:latin typeface="Calibri"/>
                <a:cs typeface="Calibri"/>
              </a:rPr>
              <a:t>s</a:t>
            </a:r>
            <a:r>
              <a:rPr sz="3200" b="1" spc="-19" dirty="0" smtClean="0">
                <a:latin typeface="Calibri"/>
                <a:cs typeface="Calibri"/>
              </a:rPr>
              <a:t>c</a:t>
            </a:r>
            <a:r>
              <a:rPr sz="3200" b="1" spc="0" dirty="0" smtClean="0">
                <a:latin typeface="Calibri"/>
                <a:cs typeface="Calibri"/>
              </a:rPr>
              <a:t>o</a:t>
            </a:r>
            <a:r>
              <a:rPr sz="3200" b="1" spc="-14" dirty="0" smtClean="0">
                <a:latin typeface="Calibri"/>
                <a:cs typeface="Calibri"/>
              </a:rPr>
              <a:t>n</a:t>
            </a:r>
            <a:r>
              <a:rPr sz="3200" b="1" spc="0" dirty="0" smtClean="0">
                <a:latin typeface="Calibri"/>
                <a:cs typeface="Calibri"/>
              </a:rPr>
              <a:t>o</a:t>
            </a:r>
            <a:r>
              <a:rPr sz="3200" b="1" spc="-3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il di</a:t>
            </a:r>
            <a:r>
              <a:rPr sz="3200" b="1" spc="-29" dirty="0" smtClean="0">
                <a:latin typeface="Calibri"/>
                <a:cs typeface="Calibri"/>
              </a:rPr>
              <a:t>s</a:t>
            </a:r>
            <a:r>
              <a:rPr sz="3200" b="1" spc="0" dirty="0" smtClean="0">
                <a:latin typeface="Calibri"/>
                <a:cs typeface="Calibri"/>
              </a:rPr>
              <a:t>turbo</a:t>
            </a:r>
            <a:r>
              <a:rPr sz="3200" b="1" spc="-34" dirty="0" smtClean="0">
                <a:latin typeface="Calibri"/>
                <a:cs typeface="Calibri"/>
              </a:rPr>
              <a:t> </a:t>
            </a:r>
            <a:r>
              <a:rPr sz="3200" b="1" spc="-29" dirty="0" smtClean="0">
                <a:latin typeface="Calibri"/>
                <a:cs typeface="Calibri"/>
              </a:rPr>
              <a:t>st</a:t>
            </a:r>
            <a:r>
              <a:rPr sz="3200" b="1" spc="0" dirty="0" smtClean="0">
                <a:latin typeface="Calibri"/>
                <a:cs typeface="Calibri"/>
              </a:rPr>
              <a:t>esso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500037" y="1071499"/>
            <a:ext cx="8001000" cy="1569720"/>
          </a:xfrm>
          <a:custGeom>
            <a:avLst/>
            <a:gdLst/>
            <a:ahLst/>
            <a:cxnLst/>
            <a:rect l="l" t="t" r="r" b="b"/>
            <a:pathLst>
              <a:path w="8001000" h="1569720">
                <a:moveTo>
                  <a:pt x="0" y="1569720"/>
                </a:moveTo>
                <a:lnTo>
                  <a:pt x="8001000" y="1569720"/>
                </a:lnTo>
                <a:lnTo>
                  <a:pt x="8001000" y="0"/>
                </a:lnTo>
                <a:lnTo>
                  <a:pt x="0" y="0"/>
                </a:lnTo>
                <a:lnTo>
                  <a:pt x="0" y="1569720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7162" y="3714686"/>
            <a:ext cx="3214751" cy="2554605"/>
          </a:xfrm>
          <a:custGeom>
            <a:avLst/>
            <a:gdLst/>
            <a:ahLst/>
            <a:cxnLst/>
            <a:rect l="l" t="t" r="r" b="b"/>
            <a:pathLst>
              <a:path w="3214751" h="2554604">
                <a:moveTo>
                  <a:pt x="0" y="2554605"/>
                </a:moveTo>
                <a:lnTo>
                  <a:pt x="3214751" y="2554605"/>
                </a:lnTo>
                <a:lnTo>
                  <a:pt x="3214751" y="0"/>
                </a:lnTo>
                <a:lnTo>
                  <a:pt x="0" y="0"/>
                </a:lnTo>
                <a:lnTo>
                  <a:pt x="0" y="2554605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14750" y="4714875"/>
            <a:ext cx="1571625" cy="428625"/>
          </a:xfrm>
          <a:custGeom>
            <a:avLst/>
            <a:gdLst/>
            <a:ahLst/>
            <a:cxnLst/>
            <a:rect l="l" t="t" r="r" b="b"/>
            <a:pathLst>
              <a:path w="1571625" h="428625">
                <a:moveTo>
                  <a:pt x="1357376" y="321437"/>
                </a:moveTo>
                <a:lnTo>
                  <a:pt x="1357376" y="428625"/>
                </a:lnTo>
                <a:lnTo>
                  <a:pt x="1571625" y="214375"/>
                </a:lnTo>
                <a:lnTo>
                  <a:pt x="1357376" y="0"/>
                </a:lnTo>
                <a:lnTo>
                  <a:pt x="1357376" y="107187"/>
                </a:lnTo>
                <a:lnTo>
                  <a:pt x="0" y="107187"/>
                </a:lnTo>
                <a:lnTo>
                  <a:pt x="0" y="321437"/>
                </a:lnTo>
                <a:lnTo>
                  <a:pt x="1357376" y="32143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14750" y="4714875"/>
            <a:ext cx="1571625" cy="428625"/>
          </a:xfrm>
          <a:custGeom>
            <a:avLst/>
            <a:gdLst/>
            <a:ahLst/>
            <a:cxnLst/>
            <a:rect l="l" t="t" r="r" b="b"/>
            <a:pathLst>
              <a:path w="1571625" h="428625">
                <a:moveTo>
                  <a:pt x="0" y="107187"/>
                </a:moveTo>
                <a:lnTo>
                  <a:pt x="1357376" y="107187"/>
                </a:lnTo>
                <a:lnTo>
                  <a:pt x="1357376" y="0"/>
                </a:lnTo>
                <a:lnTo>
                  <a:pt x="1571625" y="214375"/>
                </a:lnTo>
                <a:lnTo>
                  <a:pt x="1357376" y="428625"/>
                </a:lnTo>
                <a:lnTo>
                  <a:pt x="1357376" y="321437"/>
                </a:lnTo>
                <a:lnTo>
                  <a:pt x="0" y="321437"/>
                </a:lnTo>
                <a:lnTo>
                  <a:pt x="0" y="107187"/>
                </a:lnTo>
                <a:close/>
              </a:path>
            </a:pathLst>
          </a:custGeom>
          <a:ln w="25400">
            <a:solidFill>
              <a:srgbClr val="385D8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29250" y="4071886"/>
            <a:ext cx="3143250" cy="1569720"/>
          </a:xfrm>
          <a:custGeom>
            <a:avLst/>
            <a:gdLst/>
            <a:ahLst/>
            <a:cxnLst/>
            <a:rect l="l" t="t" r="r" b="b"/>
            <a:pathLst>
              <a:path w="3143250" h="1569720">
                <a:moveTo>
                  <a:pt x="0" y="1569720"/>
                </a:moveTo>
                <a:lnTo>
                  <a:pt x="3143250" y="1569720"/>
                </a:lnTo>
                <a:lnTo>
                  <a:pt x="3143250" y="0"/>
                </a:lnTo>
                <a:lnTo>
                  <a:pt x="0" y="0"/>
                </a:lnTo>
                <a:lnTo>
                  <a:pt x="0" y="1569720"/>
                </a:lnTo>
                <a:close/>
              </a:path>
            </a:pathLst>
          </a:custGeom>
          <a:solidFill>
            <a:srgbClr val="C3D59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09006" y="4669307"/>
            <a:ext cx="1437655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latin typeface="Calibri"/>
                <a:cs typeface="Calibri"/>
              </a:rPr>
              <a:t>:</a:t>
            </a:r>
            <a:r>
              <a:rPr sz="4800" b="1" spc="-9" baseline="3413" dirty="0" smtClean="0"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latin typeface="Calibri"/>
                <a:cs typeface="Calibri"/>
              </a:rPr>
              <a:t>P</a:t>
            </a:r>
            <a:r>
              <a:rPr sz="4800" b="1" spc="-39" baseline="3413" dirty="0" smtClean="0">
                <a:latin typeface="Calibri"/>
                <a:cs typeface="Calibri"/>
              </a:rPr>
              <a:t>R</a:t>
            </a:r>
            <a:r>
              <a:rPr sz="4800" b="1" spc="-54" baseline="3413" dirty="0" smtClean="0">
                <a:latin typeface="Calibri"/>
                <a:cs typeface="Calibri"/>
              </a:rPr>
              <a:t>O</a:t>
            </a:r>
            <a:r>
              <a:rPr sz="4800" b="1" spc="0" baseline="3413" dirty="0" smtClean="0">
                <a:latin typeface="Calibri"/>
                <a:cs typeface="Calibri"/>
              </a:rPr>
              <a:t>VE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9250" y="4071886"/>
            <a:ext cx="3143250" cy="1569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455">
              <a:lnSpc>
                <a:spcPct val="101725"/>
              </a:lnSpc>
              <a:spcBef>
                <a:spcPts val="320"/>
              </a:spcBef>
            </a:pPr>
            <a:r>
              <a:rPr sz="3200" b="1" spc="-39" dirty="0" smtClean="0">
                <a:latin typeface="Calibri"/>
                <a:cs typeface="Calibri"/>
              </a:rPr>
              <a:t>E</a:t>
            </a:r>
            <a:r>
              <a:rPr sz="3200" b="1" spc="-34" dirty="0" smtClean="0">
                <a:latin typeface="Calibri"/>
                <a:cs typeface="Calibri"/>
              </a:rPr>
              <a:t>S</a:t>
            </a:r>
            <a:r>
              <a:rPr sz="3200" b="1" spc="0" dirty="0" smtClean="0">
                <a:latin typeface="Calibri"/>
                <a:cs typeface="Calibri"/>
              </a:rPr>
              <a:t>AME</a:t>
            </a:r>
            <a:r>
              <a:rPr sz="3200" b="1" spc="-9" dirty="0" smtClean="0">
                <a:latin typeface="Calibri"/>
                <a:cs typeface="Calibri"/>
              </a:rPr>
              <a:t> </a:t>
            </a:r>
            <a:r>
              <a:rPr sz="3200" b="1" spc="-4" dirty="0" smtClean="0">
                <a:latin typeface="Calibri"/>
                <a:cs typeface="Calibri"/>
              </a:rPr>
              <a:t>D</a:t>
            </a:r>
            <a:r>
              <a:rPr sz="3200" b="1" spc="0" dirty="0" smtClean="0">
                <a:latin typeface="Calibri"/>
                <a:cs typeface="Calibri"/>
              </a:rPr>
              <a:t>I </a:t>
            </a:r>
            <a:r>
              <a:rPr sz="3200" b="1" spc="-34" dirty="0" smtClean="0">
                <a:latin typeface="Calibri"/>
                <a:cs typeface="Calibri"/>
              </a:rPr>
              <a:t>S</a:t>
            </a:r>
            <a:r>
              <a:rPr sz="3200" b="1" spc="-254" dirty="0" smtClean="0">
                <a:latin typeface="Calibri"/>
                <a:cs typeface="Calibri"/>
              </a:rPr>
              <a:t>T</a:t>
            </a:r>
            <a:r>
              <a:rPr sz="3200" b="1" spc="-250" dirty="0" smtClean="0">
                <a:latin typeface="Calibri"/>
                <a:cs typeface="Calibri"/>
              </a:rPr>
              <a:t>A</a:t>
            </a:r>
            <a:r>
              <a:rPr sz="3200" b="1" spc="-84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  <a:p>
            <a:pPr marL="92455">
              <a:lnSpc>
                <a:spcPct val="101725"/>
              </a:lnSpc>
              <a:spcBef>
                <a:spcPts val="3775"/>
              </a:spcBef>
            </a:pPr>
            <a:r>
              <a:rPr sz="3200" b="1" spc="0" dirty="0" smtClean="0">
                <a:latin typeface="Calibri"/>
                <a:cs typeface="Calibri"/>
              </a:rPr>
              <a:t>UG</a:t>
            </a:r>
            <a:r>
              <a:rPr sz="3200" b="1" spc="-94" dirty="0" smtClean="0">
                <a:latin typeface="Calibri"/>
                <a:cs typeface="Calibri"/>
              </a:rPr>
              <a:t>U</a:t>
            </a:r>
            <a:r>
              <a:rPr sz="3200" b="1" spc="0" dirty="0" smtClean="0">
                <a:latin typeface="Calibri"/>
                <a:cs typeface="Calibri"/>
              </a:rPr>
              <a:t>ALI!!!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162" y="3714686"/>
            <a:ext cx="3214751" cy="2554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03" marR="285114">
              <a:lnSpc>
                <a:spcPct val="99995"/>
              </a:lnSpc>
              <a:spcBef>
                <a:spcPts val="370"/>
              </a:spcBef>
            </a:pPr>
            <a:r>
              <a:rPr sz="3200" b="1" spc="0" dirty="0" smtClean="0">
                <a:latin typeface="Calibri"/>
                <a:cs typeface="Calibri"/>
              </a:rPr>
              <a:t>Nessuna</a:t>
            </a:r>
            <a:r>
              <a:rPr sz="3200" b="1" spc="-3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p</a:t>
            </a:r>
            <a:r>
              <a:rPr sz="3200" b="1" spc="-39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o</a:t>
            </a:r>
            <a:r>
              <a:rPr sz="3200" b="1" spc="-54" dirty="0" smtClean="0">
                <a:latin typeface="Calibri"/>
                <a:cs typeface="Calibri"/>
              </a:rPr>
              <a:t>v</a:t>
            </a:r>
            <a:r>
              <a:rPr sz="3200" b="1" spc="0" dirty="0" smtClean="0">
                <a:latin typeface="Calibri"/>
                <a:cs typeface="Calibri"/>
              </a:rPr>
              <a:t>a dif</a:t>
            </a:r>
            <a:r>
              <a:rPr sz="3200" b="1" spc="-75" dirty="0" smtClean="0">
                <a:latin typeface="Calibri"/>
                <a:cs typeface="Calibri"/>
              </a:rPr>
              <a:t>f</a:t>
            </a:r>
            <a:r>
              <a:rPr sz="3200" b="1" spc="0" dirty="0" smtClean="0">
                <a:latin typeface="Calibri"/>
                <a:cs typeface="Calibri"/>
              </a:rPr>
              <a:t>e</a:t>
            </a:r>
            <a:r>
              <a:rPr sz="3200" b="1" spc="-39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e</a:t>
            </a:r>
            <a:r>
              <a:rPr sz="3200" b="1" spc="-9" dirty="0" smtClean="0">
                <a:latin typeface="Calibri"/>
                <a:cs typeface="Calibri"/>
              </a:rPr>
              <a:t>n</a:t>
            </a:r>
            <a:r>
              <a:rPr sz="3200" b="1" spc="0" dirty="0" smtClean="0">
                <a:latin typeface="Calibri"/>
                <a:cs typeface="Calibri"/>
              </a:rPr>
              <a:t>zi</a:t>
            </a:r>
            <a:r>
              <a:rPr sz="3200" b="1" spc="-19" dirty="0" smtClean="0">
                <a:latin typeface="Calibri"/>
                <a:cs typeface="Calibri"/>
              </a:rPr>
              <a:t>a</a:t>
            </a:r>
            <a:r>
              <a:rPr sz="3200" b="1" spc="-29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a,</a:t>
            </a:r>
            <a:r>
              <a:rPr sz="3200" b="1" spc="-25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se non</a:t>
            </a:r>
            <a:r>
              <a:rPr sz="3200" b="1" spc="-19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all</a:t>
            </a:r>
            <a:r>
              <a:rPr sz="3200" b="1" spc="19" dirty="0" smtClean="0">
                <a:latin typeface="Calibri"/>
                <a:cs typeface="Calibri"/>
              </a:rPr>
              <a:t>’</a:t>
            </a:r>
            <a:r>
              <a:rPr sz="3200" b="1" spc="0" dirty="0" smtClean="0">
                <a:latin typeface="Calibri"/>
                <a:cs typeface="Calibri"/>
              </a:rPr>
              <a:t>inizio</a:t>
            </a:r>
            <a:r>
              <a:rPr sz="3200" b="1" spc="-3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del pe</a:t>
            </a:r>
            <a:r>
              <a:rPr sz="3200" b="1" spc="-54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co</a:t>
            </a:r>
            <a:r>
              <a:rPr sz="3200" b="1" spc="-34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so p</a:t>
            </a:r>
            <a:r>
              <a:rPr sz="3200" b="1" spc="-9" dirty="0" smtClean="0">
                <a:latin typeface="Calibri"/>
                <a:cs typeface="Calibri"/>
              </a:rPr>
              <a:t>e</a:t>
            </a:r>
            <a:r>
              <a:rPr sz="3200" b="1" spc="-34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sonaliz</a:t>
            </a:r>
            <a:r>
              <a:rPr sz="3200" b="1" spc="-25" dirty="0" smtClean="0">
                <a:latin typeface="Calibri"/>
                <a:cs typeface="Calibri"/>
              </a:rPr>
              <a:t>z</a:t>
            </a:r>
            <a:r>
              <a:rPr sz="3200" b="1" spc="-34" dirty="0" smtClean="0">
                <a:latin typeface="Calibri"/>
                <a:cs typeface="Calibri"/>
              </a:rPr>
              <a:t>a</a:t>
            </a:r>
            <a:r>
              <a:rPr sz="3200" b="1" spc="-29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00037" y="1071499"/>
            <a:ext cx="8001000" cy="1569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79" marR="808793" algn="just">
              <a:lnSpc>
                <a:spcPts val="3840"/>
              </a:lnSpc>
              <a:spcBef>
                <a:spcPts val="482"/>
              </a:spcBef>
            </a:pPr>
            <a:r>
              <a:rPr sz="3200" b="1" spc="0" dirty="0" smtClean="0">
                <a:latin typeface="Calibri"/>
                <a:cs typeface="Calibri"/>
              </a:rPr>
              <a:t>La</a:t>
            </a:r>
            <a:r>
              <a:rPr sz="3200" b="1" spc="-25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dif</a:t>
            </a:r>
            <a:r>
              <a:rPr sz="3200" b="1" spc="-75" dirty="0" smtClean="0">
                <a:latin typeface="Calibri"/>
                <a:cs typeface="Calibri"/>
              </a:rPr>
              <a:t>f</a:t>
            </a:r>
            <a:r>
              <a:rPr sz="3200" b="1" spc="0" dirty="0" smtClean="0">
                <a:latin typeface="Calibri"/>
                <a:cs typeface="Calibri"/>
              </a:rPr>
              <a:t>e</a:t>
            </a:r>
            <a:r>
              <a:rPr sz="3200" b="1" spc="-39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e</a:t>
            </a:r>
            <a:r>
              <a:rPr sz="3200" b="1" spc="-9" dirty="0" smtClean="0">
                <a:latin typeface="Calibri"/>
                <a:cs typeface="Calibri"/>
              </a:rPr>
              <a:t>n</a:t>
            </a:r>
            <a:r>
              <a:rPr sz="3200" b="1" spc="0" dirty="0" smtClean="0">
                <a:latin typeface="Calibri"/>
                <a:cs typeface="Calibri"/>
              </a:rPr>
              <a:t>ziazione rigua</a:t>
            </a:r>
            <a:r>
              <a:rPr sz="3200" b="1" spc="-39" dirty="0" smtClean="0">
                <a:latin typeface="Calibri"/>
                <a:cs typeface="Calibri"/>
              </a:rPr>
              <a:t>r</a:t>
            </a:r>
            <a:r>
              <a:rPr sz="3200" b="1" spc="0" dirty="0" smtClean="0">
                <a:latin typeface="Calibri"/>
                <a:cs typeface="Calibri"/>
              </a:rPr>
              <a:t>da</a:t>
            </a:r>
            <a:r>
              <a:rPr sz="3200" b="1" spc="-5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so</a:t>
            </a:r>
            <a:r>
              <a:rPr sz="3200" b="1" spc="9" dirty="0" smtClean="0">
                <a:latin typeface="Calibri"/>
                <a:cs typeface="Calibri"/>
              </a:rPr>
              <a:t>l</a:t>
            </a:r>
            <a:r>
              <a:rPr sz="3200" b="1" spc="0" dirty="0" smtClean="0">
                <a:latin typeface="Calibri"/>
                <a:cs typeface="Calibri"/>
              </a:rPr>
              <a:t>o</a:t>
            </a:r>
            <a:r>
              <a:rPr sz="3200" b="1" spc="-9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i </a:t>
            </a:r>
            <a:r>
              <a:rPr sz="3200" b="1" spc="-34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em</a:t>
            </a:r>
            <a:r>
              <a:rPr sz="3200" b="1" spc="-14" dirty="0" smtClean="0">
                <a:latin typeface="Calibri"/>
                <a:cs typeface="Calibri"/>
              </a:rPr>
              <a:t>p</a:t>
            </a:r>
            <a:r>
              <a:rPr sz="3200" b="1" spc="0" dirty="0" smtClean="0">
                <a:latin typeface="Calibri"/>
                <a:cs typeface="Calibri"/>
              </a:rPr>
              <a:t>i</a:t>
            </a:r>
            <a:r>
              <a:rPr sz="3200" b="1" spc="-9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e l</a:t>
            </a:r>
            <a:r>
              <a:rPr sz="3200" b="1" spc="-54" dirty="0" smtClean="0">
                <a:latin typeface="Calibri"/>
                <a:cs typeface="Calibri"/>
              </a:rPr>
              <a:t>’</a:t>
            </a:r>
            <a:r>
              <a:rPr sz="3200" b="1" spc="0" dirty="0" smtClean="0">
                <a:latin typeface="Calibri"/>
                <a:cs typeface="Calibri"/>
              </a:rPr>
              <a:t>uso</a:t>
            </a:r>
            <a:r>
              <a:rPr sz="3200" b="1" spc="-19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di </a:t>
            </a:r>
            <a:r>
              <a:rPr sz="3200" b="1" spc="-29" dirty="0" smtClean="0">
                <a:latin typeface="Calibri"/>
                <a:cs typeface="Calibri"/>
              </a:rPr>
              <a:t>s</a:t>
            </a:r>
            <a:r>
              <a:rPr sz="3200" b="1" spc="0" dirty="0" smtClean="0">
                <a:latin typeface="Calibri"/>
                <a:cs typeface="Calibri"/>
              </a:rPr>
              <a:t>trume</a:t>
            </a:r>
            <a:r>
              <a:rPr sz="3200" b="1" spc="-34" dirty="0" smtClean="0">
                <a:latin typeface="Calibri"/>
                <a:cs typeface="Calibri"/>
              </a:rPr>
              <a:t>n</a:t>
            </a:r>
            <a:r>
              <a:rPr sz="3200" b="1" spc="0" dirty="0" smtClean="0">
                <a:latin typeface="Calibri"/>
                <a:cs typeface="Calibri"/>
              </a:rPr>
              <a:t>ti</a:t>
            </a:r>
            <a:r>
              <a:rPr sz="3200" b="1" spc="-29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comp</a:t>
            </a:r>
            <a:r>
              <a:rPr sz="3200" b="1" spc="-14" dirty="0" smtClean="0">
                <a:latin typeface="Calibri"/>
                <a:cs typeface="Calibri"/>
              </a:rPr>
              <a:t>e</a:t>
            </a:r>
            <a:r>
              <a:rPr sz="3200" b="1" spc="0" dirty="0" smtClean="0">
                <a:latin typeface="Calibri"/>
                <a:cs typeface="Calibri"/>
              </a:rPr>
              <a:t>ns</a:t>
            </a:r>
            <a:r>
              <a:rPr sz="3200" b="1" spc="-19" dirty="0" smtClean="0">
                <a:latin typeface="Calibri"/>
                <a:cs typeface="Calibri"/>
              </a:rPr>
              <a:t>a</a:t>
            </a:r>
            <a:r>
              <a:rPr sz="3200" b="1" spc="0" dirty="0" smtClean="0">
                <a:latin typeface="Calibri"/>
                <a:cs typeface="Calibri"/>
              </a:rPr>
              <a:t>tiv</a:t>
            </a:r>
            <a:r>
              <a:rPr sz="3200" b="1" spc="19" dirty="0" smtClean="0">
                <a:latin typeface="Calibri"/>
                <a:cs typeface="Calibri"/>
              </a:rPr>
              <a:t>i</a:t>
            </a:r>
            <a:r>
              <a:rPr sz="3200" b="1" spc="0" dirty="0" smtClean="0">
                <a:latin typeface="Calibri"/>
                <a:cs typeface="Calibri"/>
              </a:rPr>
              <a:t>.</a:t>
            </a:r>
            <a:r>
              <a:rPr sz="3200" b="1" spc="-14" dirty="0" smtClean="0">
                <a:latin typeface="Calibri"/>
                <a:cs typeface="Calibri"/>
              </a:rPr>
              <a:t> </a:t>
            </a:r>
            <a:r>
              <a:rPr sz="3200" b="1" spc="0" dirty="0" smtClean="0">
                <a:latin typeface="Calibri"/>
                <a:cs typeface="Calibri"/>
              </a:rPr>
              <a:t>Nessu</a:t>
            </a:r>
            <a:r>
              <a:rPr sz="3200" b="1" spc="-14" dirty="0" smtClean="0">
                <a:latin typeface="Calibri"/>
                <a:cs typeface="Calibri"/>
              </a:rPr>
              <a:t>n</a:t>
            </a:r>
            <a:r>
              <a:rPr sz="3200" b="1" spc="0" dirty="0" smtClean="0">
                <a:latin typeface="Calibri"/>
                <a:cs typeface="Calibri"/>
              </a:rPr>
              <a:t>a </a:t>
            </a:r>
            <a:r>
              <a:rPr sz="3200" b="1" spc="-54" dirty="0" smtClean="0">
                <a:latin typeface="Calibri"/>
                <a:cs typeface="Calibri"/>
              </a:rPr>
              <a:t>f</a:t>
            </a:r>
            <a:r>
              <a:rPr sz="3200" b="1" spc="0" dirty="0" smtClean="0">
                <a:latin typeface="Calibri"/>
                <a:cs typeface="Calibri"/>
              </a:rPr>
              <a:t>ac</a:t>
            </a:r>
            <a:r>
              <a:rPr sz="3200" b="1" spc="4" dirty="0" smtClean="0">
                <a:latin typeface="Calibri"/>
                <a:cs typeface="Calibri"/>
              </a:rPr>
              <a:t>i</a:t>
            </a:r>
            <a:r>
              <a:rPr sz="3200" b="1" spc="0" dirty="0" smtClean="0">
                <a:latin typeface="Calibri"/>
                <a:cs typeface="Calibri"/>
              </a:rPr>
              <a:t>li</a:t>
            </a:r>
            <a:r>
              <a:rPr sz="3200" b="1" spc="-19" dirty="0" smtClean="0">
                <a:latin typeface="Calibri"/>
                <a:cs typeface="Calibri"/>
              </a:rPr>
              <a:t>t</a:t>
            </a:r>
            <a:r>
              <a:rPr sz="3200" b="1" spc="0" dirty="0" smtClean="0">
                <a:latin typeface="Calibri"/>
                <a:cs typeface="Calibri"/>
              </a:rPr>
              <a:t>azion</a:t>
            </a:r>
            <a:r>
              <a:rPr sz="3200" b="1" spc="-9" dirty="0" smtClean="0">
                <a:latin typeface="Calibri"/>
                <a:cs typeface="Calibri"/>
              </a:rPr>
              <a:t>e</a:t>
            </a:r>
            <a:r>
              <a:rPr sz="3200" b="1" spc="0" dirty="0" smtClean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718566" y="293750"/>
            <a:ext cx="7575804" cy="1061465"/>
          </a:xfrm>
          <a:custGeom>
            <a:avLst/>
            <a:gdLst/>
            <a:ahLst/>
            <a:cxnLst/>
            <a:rect l="l" t="t" r="r" b="b"/>
            <a:pathLst>
              <a:path w="7575804" h="1061465">
                <a:moveTo>
                  <a:pt x="0" y="176911"/>
                </a:moveTo>
                <a:lnTo>
                  <a:pt x="0" y="884554"/>
                </a:lnTo>
                <a:lnTo>
                  <a:pt x="296" y="894883"/>
                </a:lnTo>
                <a:lnTo>
                  <a:pt x="7976" y="937223"/>
                </a:lnTo>
                <a:lnTo>
                  <a:pt x="25091" y="975412"/>
                </a:lnTo>
                <a:lnTo>
                  <a:pt x="50353" y="1008159"/>
                </a:lnTo>
                <a:lnTo>
                  <a:pt x="82478" y="1034175"/>
                </a:lnTo>
                <a:lnTo>
                  <a:pt x="120179" y="1052172"/>
                </a:lnTo>
                <a:lnTo>
                  <a:pt x="162170" y="1060861"/>
                </a:lnTo>
                <a:lnTo>
                  <a:pt x="176898" y="1061465"/>
                </a:lnTo>
                <a:lnTo>
                  <a:pt x="7398892" y="1061465"/>
                </a:lnTo>
                <a:lnTo>
                  <a:pt x="7437893" y="1057156"/>
                </a:lnTo>
                <a:lnTo>
                  <a:pt x="7477623" y="1043036"/>
                </a:lnTo>
                <a:lnTo>
                  <a:pt x="7512322" y="1020337"/>
                </a:lnTo>
                <a:lnTo>
                  <a:pt x="7540708" y="990350"/>
                </a:lnTo>
                <a:lnTo>
                  <a:pt x="7561501" y="954364"/>
                </a:lnTo>
                <a:lnTo>
                  <a:pt x="7573420" y="913667"/>
                </a:lnTo>
                <a:lnTo>
                  <a:pt x="7575804" y="884554"/>
                </a:lnTo>
                <a:lnTo>
                  <a:pt x="7575804" y="176911"/>
                </a:lnTo>
                <a:lnTo>
                  <a:pt x="7571500" y="137949"/>
                </a:lnTo>
                <a:lnTo>
                  <a:pt x="7557396" y="98236"/>
                </a:lnTo>
                <a:lnTo>
                  <a:pt x="7534717" y="63534"/>
                </a:lnTo>
                <a:lnTo>
                  <a:pt x="7504743" y="35132"/>
                </a:lnTo>
                <a:lnTo>
                  <a:pt x="7468756" y="14320"/>
                </a:lnTo>
                <a:lnTo>
                  <a:pt x="7428036" y="2386"/>
                </a:lnTo>
                <a:lnTo>
                  <a:pt x="7398892" y="0"/>
                </a:lnTo>
                <a:lnTo>
                  <a:pt x="176898" y="0"/>
                </a:lnTo>
                <a:lnTo>
                  <a:pt x="137934" y="4307"/>
                </a:lnTo>
                <a:lnTo>
                  <a:pt x="98215" y="18426"/>
                </a:lnTo>
                <a:lnTo>
                  <a:pt x="63515" y="41124"/>
                </a:lnTo>
                <a:lnTo>
                  <a:pt x="35119" y="71111"/>
                </a:lnTo>
                <a:lnTo>
                  <a:pt x="14313" y="107099"/>
                </a:lnTo>
                <a:lnTo>
                  <a:pt x="2385" y="147797"/>
                </a:lnTo>
                <a:lnTo>
                  <a:pt x="0" y="176911"/>
                </a:lnTo>
                <a:close/>
              </a:path>
            </a:pathLst>
          </a:custGeom>
          <a:solidFill>
            <a:srgbClr val="00B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18566" y="293750"/>
            <a:ext cx="7575804" cy="1061465"/>
          </a:xfrm>
          <a:custGeom>
            <a:avLst/>
            <a:gdLst/>
            <a:ahLst/>
            <a:cxnLst/>
            <a:rect l="l" t="t" r="r" b="b"/>
            <a:pathLst>
              <a:path w="7575804" h="1061465">
                <a:moveTo>
                  <a:pt x="0" y="176911"/>
                </a:moveTo>
                <a:lnTo>
                  <a:pt x="604" y="162188"/>
                </a:lnTo>
                <a:lnTo>
                  <a:pt x="2385" y="147797"/>
                </a:lnTo>
                <a:lnTo>
                  <a:pt x="5295" y="133787"/>
                </a:lnTo>
                <a:lnTo>
                  <a:pt x="9287" y="120205"/>
                </a:lnTo>
                <a:lnTo>
                  <a:pt x="14313" y="107099"/>
                </a:lnTo>
                <a:lnTo>
                  <a:pt x="20326" y="94516"/>
                </a:lnTo>
                <a:lnTo>
                  <a:pt x="27277" y="82504"/>
                </a:lnTo>
                <a:lnTo>
                  <a:pt x="35119" y="71111"/>
                </a:lnTo>
                <a:lnTo>
                  <a:pt x="43804" y="60385"/>
                </a:lnTo>
                <a:lnTo>
                  <a:pt x="53285" y="50374"/>
                </a:lnTo>
                <a:lnTo>
                  <a:pt x="63515" y="41124"/>
                </a:lnTo>
                <a:lnTo>
                  <a:pt x="74444" y="32685"/>
                </a:lnTo>
                <a:lnTo>
                  <a:pt x="86027" y="25103"/>
                </a:lnTo>
                <a:lnTo>
                  <a:pt x="98215" y="18426"/>
                </a:lnTo>
                <a:lnTo>
                  <a:pt x="110961" y="12703"/>
                </a:lnTo>
                <a:lnTo>
                  <a:pt x="124216" y="7981"/>
                </a:lnTo>
                <a:lnTo>
                  <a:pt x="137934" y="4307"/>
                </a:lnTo>
                <a:lnTo>
                  <a:pt x="152066" y="1730"/>
                </a:lnTo>
                <a:lnTo>
                  <a:pt x="166566" y="296"/>
                </a:lnTo>
                <a:lnTo>
                  <a:pt x="176898" y="0"/>
                </a:lnTo>
                <a:lnTo>
                  <a:pt x="7398892" y="0"/>
                </a:lnTo>
                <a:lnTo>
                  <a:pt x="7413632" y="604"/>
                </a:lnTo>
                <a:lnTo>
                  <a:pt x="7428036" y="2386"/>
                </a:lnTo>
                <a:lnTo>
                  <a:pt x="7442056" y="5298"/>
                </a:lnTo>
                <a:lnTo>
                  <a:pt x="7455645" y="9292"/>
                </a:lnTo>
                <a:lnTo>
                  <a:pt x="7468756" y="14320"/>
                </a:lnTo>
                <a:lnTo>
                  <a:pt x="7481341" y="20334"/>
                </a:lnTo>
                <a:lnTo>
                  <a:pt x="7493352" y="27288"/>
                </a:lnTo>
                <a:lnTo>
                  <a:pt x="7504743" y="35132"/>
                </a:lnTo>
                <a:lnTo>
                  <a:pt x="7515466" y="43820"/>
                </a:lnTo>
                <a:lnTo>
                  <a:pt x="7525473" y="53303"/>
                </a:lnTo>
                <a:lnTo>
                  <a:pt x="7534717" y="63534"/>
                </a:lnTo>
                <a:lnTo>
                  <a:pt x="7543150" y="74465"/>
                </a:lnTo>
                <a:lnTo>
                  <a:pt x="7550726" y="86048"/>
                </a:lnTo>
                <a:lnTo>
                  <a:pt x="7557396" y="98236"/>
                </a:lnTo>
                <a:lnTo>
                  <a:pt x="7563114" y="110980"/>
                </a:lnTo>
                <a:lnTo>
                  <a:pt x="7567831" y="124234"/>
                </a:lnTo>
                <a:lnTo>
                  <a:pt x="7571500" y="137949"/>
                </a:lnTo>
                <a:lnTo>
                  <a:pt x="7574075" y="152078"/>
                </a:lnTo>
                <a:lnTo>
                  <a:pt x="7575507" y="166572"/>
                </a:lnTo>
                <a:lnTo>
                  <a:pt x="7575804" y="176911"/>
                </a:lnTo>
                <a:lnTo>
                  <a:pt x="7575804" y="884554"/>
                </a:lnTo>
                <a:lnTo>
                  <a:pt x="7575200" y="899277"/>
                </a:lnTo>
                <a:lnTo>
                  <a:pt x="7573420" y="913667"/>
                </a:lnTo>
                <a:lnTo>
                  <a:pt x="7570512" y="927676"/>
                </a:lnTo>
                <a:lnTo>
                  <a:pt x="7566524" y="941258"/>
                </a:lnTo>
                <a:lnTo>
                  <a:pt x="7561501" y="954364"/>
                </a:lnTo>
                <a:lnTo>
                  <a:pt x="7555493" y="966946"/>
                </a:lnTo>
                <a:lnTo>
                  <a:pt x="7548546" y="978958"/>
                </a:lnTo>
                <a:lnTo>
                  <a:pt x="7540708" y="990350"/>
                </a:lnTo>
                <a:lnTo>
                  <a:pt x="7532027" y="1001076"/>
                </a:lnTo>
                <a:lnTo>
                  <a:pt x="7522549" y="1011088"/>
                </a:lnTo>
                <a:lnTo>
                  <a:pt x="7512322" y="1020337"/>
                </a:lnTo>
                <a:lnTo>
                  <a:pt x="7501394" y="1028777"/>
                </a:lnTo>
                <a:lnTo>
                  <a:pt x="7489812" y="1036359"/>
                </a:lnTo>
                <a:lnTo>
                  <a:pt x="7477623" y="1043036"/>
                </a:lnTo>
                <a:lnTo>
                  <a:pt x="7464875" y="1048759"/>
                </a:lnTo>
                <a:lnTo>
                  <a:pt x="7451616" y="1053482"/>
                </a:lnTo>
                <a:lnTo>
                  <a:pt x="7437893" y="1057156"/>
                </a:lnTo>
                <a:lnTo>
                  <a:pt x="7423753" y="1059734"/>
                </a:lnTo>
                <a:lnTo>
                  <a:pt x="7409243" y="1061168"/>
                </a:lnTo>
                <a:lnTo>
                  <a:pt x="7398892" y="1061465"/>
                </a:lnTo>
                <a:lnTo>
                  <a:pt x="176898" y="1061465"/>
                </a:lnTo>
                <a:lnTo>
                  <a:pt x="162170" y="1060861"/>
                </a:lnTo>
                <a:lnTo>
                  <a:pt x="147776" y="1059079"/>
                </a:lnTo>
                <a:lnTo>
                  <a:pt x="133763" y="1056167"/>
                </a:lnTo>
                <a:lnTo>
                  <a:pt x="120179" y="1052172"/>
                </a:lnTo>
                <a:lnTo>
                  <a:pt x="107072" y="1047144"/>
                </a:lnTo>
                <a:lnTo>
                  <a:pt x="94489" y="1041129"/>
                </a:lnTo>
                <a:lnTo>
                  <a:pt x="82478" y="1034175"/>
                </a:lnTo>
                <a:lnTo>
                  <a:pt x="71087" y="1026331"/>
                </a:lnTo>
                <a:lnTo>
                  <a:pt x="60363" y="1017642"/>
                </a:lnTo>
                <a:lnTo>
                  <a:pt x="50353" y="1008159"/>
                </a:lnTo>
                <a:lnTo>
                  <a:pt x="41106" y="997927"/>
                </a:lnTo>
                <a:lnTo>
                  <a:pt x="32670" y="986996"/>
                </a:lnTo>
                <a:lnTo>
                  <a:pt x="25091" y="975412"/>
                </a:lnTo>
                <a:lnTo>
                  <a:pt x="18417" y="963223"/>
                </a:lnTo>
                <a:lnTo>
                  <a:pt x="12696" y="950478"/>
                </a:lnTo>
                <a:lnTo>
                  <a:pt x="7976" y="937223"/>
                </a:lnTo>
                <a:lnTo>
                  <a:pt x="4304" y="923507"/>
                </a:lnTo>
                <a:lnTo>
                  <a:pt x="1728" y="909378"/>
                </a:lnTo>
                <a:lnTo>
                  <a:pt x="296" y="894883"/>
                </a:lnTo>
                <a:lnTo>
                  <a:pt x="0" y="884554"/>
                </a:lnTo>
                <a:lnTo>
                  <a:pt x="0" y="17691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8804" y="1614424"/>
            <a:ext cx="7387196" cy="1555368"/>
          </a:xfrm>
          <a:custGeom>
            <a:avLst/>
            <a:gdLst/>
            <a:ahLst/>
            <a:cxnLst/>
            <a:rect l="l" t="t" r="r" b="b"/>
            <a:pathLst>
              <a:path w="7387196" h="1555368">
                <a:moveTo>
                  <a:pt x="0" y="259206"/>
                </a:moveTo>
                <a:lnTo>
                  <a:pt x="0" y="1296162"/>
                </a:lnTo>
                <a:lnTo>
                  <a:pt x="859" y="1317417"/>
                </a:lnTo>
                <a:lnTo>
                  <a:pt x="7533" y="1358443"/>
                </a:lnTo>
                <a:lnTo>
                  <a:pt x="20370" y="1397045"/>
                </a:lnTo>
                <a:lnTo>
                  <a:pt x="38836" y="1432689"/>
                </a:lnTo>
                <a:lnTo>
                  <a:pt x="62398" y="1464840"/>
                </a:lnTo>
                <a:lnTo>
                  <a:pt x="90522" y="1492964"/>
                </a:lnTo>
                <a:lnTo>
                  <a:pt x="122675" y="1516527"/>
                </a:lnTo>
                <a:lnTo>
                  <a:pt x="158323" y="1534995"/>
                </a:lnTo>
                <a:lnTo>
                  <a:pt x="196932" y="1547834"/>
                </a:lnTo>
                <a:lnTo>
                  <a:pt x="237969" y="1554509"/>
                </a:lnTo>
                <a:lnTo>
                  <a:pt x="259232" y="1555368"/>
                </a:lnTo>
                <a:lnTo>
                  <a:pt x="7127989" y="1555368"/>
                </a:lnTo>
                <a:lnTo>
                  <a:pt x="7170027" y="1551975"/>
                </a:lnTo>
                <a:lnTo>
                  <a:pt x="7209908" y="1542151"/>
                </a:lnTo>
                <a:lnTo>
                  <a:pt x="7247097" y="1526431"/>
                </a:lnTo>
                <a:lnTo>
                  <a:pt x="7281061" y="1505349"/>
                </a:lnTo>
                <a:lnTo>
                  <a:pt x="7311266" y="1479438"/>
                </a:lnTo>
                <a:lnTo>
                  <a:pt x="7337176" y="1449234"/>
                </a:lnTo>
                <a:lnTo>
                  <a:pt x="7358258" y="1415270"/>
                </a:lnTo>
                <a:lnTo>
                  <a:pt x="7373979" y="1378081"/>
                </a:lnTo>
                <a:lnTo>
                  <a:pt x="7383802" y="1338200"/>
                </a:lnTo>
                <a:lnTo>
                  <a:pt x="7387196" y="1296162"/>
                </a:lnTo>
                <a:lnTo>
                  <a:pt x="7387196" y="259206"/>
                </a:lnTo>
                <a:lnTo>
                  <a:pt x="7383802" y="217168"/>
                </a:lnTo>
                <a:lnTo>
                  <a:pt x="7373979" y="177287"/>
                </a:lnTo>
                <a:lnTo>
                  <a:pt x="7358258" y="140098"/>
                </a:lnTo>
                <a:lnTo>
                  <a:pt x="7337176" y="106134"/>
                </a:lnTo>
                <a:lnTo>
                  <a:pt x="7311266" y="75930"/>
                </a:lnTo>
                <a:lnTo>
                  <a:pt x="7281061" y="50019"/>
                </a:lnTo>
                <a:lnTo>
                  <a:pt x="7247097" y="28937"/>
                </a:lnTo>
                <a:lnTo>
                  <a:pt x="7209908" y="13217"/>
                </a:lnTo>
                <a:lnTo>
                  <a:pt x="7170027" y="3393"/>
                </a:lnTo>
                <a:lnTo>
                  <a:pt x="7127989" y="0"/>
                </a:lnTo>
                <a:lnTo>
                  <a:pt x="259232" y="0"/>
                </a:lnTo>
                <a:lnTo>
                  <a:pt x="217181" y="3393"/>
                </a:lnTo>
                <a:lnTo>
                  <a:pt x="177291" y="13217"/>
                </a:lnTo>
                <a:lnTo>
                  <a:pt x="140095" y="28937"/>
                </a:lnTo>
                <a:lnTo>
                  <a:pt x="106128" y="50019"/>
                </a:lnTo>
                <a:lnTo>
                  <a:pt x="75923" y="75930"/>
                </a:lnTo>
                <a:lnTo>
                  <a:pt x="50014" y="106134"/>
                </a:lnTo>
                <a:lnTo>
                  <a:pt x="28933" y="140098"/>
                </a:lnTo>
                <a:lnTo>
                  <a:pt x="13214" y="177287"/>
                </a:lnTo>
                <a:lnTo>
                  <a:pt x="3392" y="217168"/>
                </a:lnTo>
                <a:lnTo>
                  <a:pt x="0" y="25920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48804" y="1614424"/>
            <a:ext cx="7387196" cy="1555368"/>
          </a:xfrm>
          <a:custGeom>
            <a:avLst/>
            <a:gdLst/>
            <a:ahLst/>
            <a:cxnLst/>
            <a:rect l="l" t="t" r="r" b="b"/>
            <a:pathLst>
              <a:path w="7387196" h="1555368">
                <a:moveTo>
                  <a:pt x="0" y="259206"/>
                </a:moveTo>
                <a:lnTo>
                  <a:pt x="859" y="237951"/>
                </a:lnTo>
                <a:lnTo>
                  <a:pt x="3392" y="217168"/>
                </a:lnTo>
                <a:lnTo>
                  <a:pt x="7533" y="196925"/>
                </a:lnTo>
                <a:lnTo>
                  <a:pt x="13214" y="177287"/>
                </a:lnTo>
                <a:lnTo>
                  <a:pt x="20370" y="158323"/>
                </a:lnTo>
                <a:lnTo>
                  <a:pt x="28933" y="140098"/>
                </a:lnTo>
                <a:lnTo>
                  <a:pt x="38836" y="122679"/>
                </a:lnTo>
                <a:lnTo>
                  <a:pt x="50014" y="106134"/>
                </a:lnTo>
                <a:lnTo>
                  <a:pt x="62398" y="90528"/>
                </a:lnTo>
                <a:lnTo>
                  <a:pt x="75923" y="75930"/>
                </a:lnTo>
                <a:lnTo>
                  <a:pt x="90522" y="62404"/>
                </a:lnTo>
                <a:lnTo>
                  <a:pt x="106128" y="50019"/>
                </a:lnTo>
                <a:lnTo>
                  <a:pt x="122675" y="38841"/>
                </a:lnTo>
                <a:lnTo>
                  <a:pt x="140095" y="28937"/>
                </a:lnTo>
                <a:lnTo>
                  <a:pt x="158323" y="20373"/>
                </a:lnTo>
                <a:lnTo>
                  <a:pt x="177291" y="13217"/>
                </a:lnTo>
                <a:lnTo>
                  <a:pt x="196932" y="7534"/>
                </a:lnTo>
                <a:lnTo>
                  <a:pt x="217181" y="3393"/>
                </a:lnTo>
                <a:lnTo>
                  <a:pt x="237969" y="859"/>
                </a:lnTo>
                <a:lnTo>
                  <a:pt x="259232" y="0"/>
                </a:lnTo>
                <a:lnTo>
                  <a:pt x="7127989" y="0"/>
                </a:lnTo>
                <a:lnTo>
                  <a:pt x="7149244" y="859"/>
                </a:lnTo>
                <a:lnTo>
                  <a:pt x="7170027" y="3393"/>
                </a:lnTo>
                <a:lnTo>
                  <a:pt x="7190270" y="7534"/>
                </a:lnTo>
                <a:lnTo>
                  <a:pt x="7209908" y="13217"/>
                </a:lnTo>
                <a:lnTo>
                  <a:pt x="7228872" y="20373"/>
                </a:lnTo>
                <a:lnTo>
                  <a:pt x="7247097" y="28937"/>
                </a:lnTo>
                <a:lnTo>
                  <a:pt x="7264516" y="38841"/>
                </a:lnTo>
                <a:lnTo>
                  <a:pt x="7281061" y="50019"/>
                </a:lnTo>
                <a:lnTo>
                  <a:pt x="7296667" y="62404"/>
                </a:lnTo>
                <a:lnTo>
                  <a:pt x="7311266" y="75930"/>
                </a:lnTo>
                <a:lnTo>
                  <a:pt x="7324791" y="90528"/>
                </a:lnTo>
                <a:lnTo>
                  <a:pt x="7337176" y="106134"/>
                </a:lnTo>
                <a:lnTo>
                  <a:pt x="7348354" y="122679"/>
                </a:lnTo>
                <a:lnTo>
                  <a:pt x="7358258" y="140098"/>
                </a:lnTo>
                <a:lnTo>
                  <a:pt x="7366822" y="158323"/>
                </a:lnTo>
                <a:lnTo>
                  <a:pt x="7373979" y="177287"/>
                </a:lnTo>
                <a:lnTo>
                  <a:pt x="7379661" y="196925"/>
                </a:lnTo>
                <a:lnTo>
                  <a:pt x="7383802" y="217168"/>
                </a:lnTo>
                <a:lnTo>
                  <a:pt x="7386336" y="237951"/>
                </a:lnTo>
                <a:lnTo>
                  <a:pt x="7387196" y="259206"/>
                </a:lnTo>
                <a:lnTo>
                  <a:pt x="7387196" y="1296162"/>
                </a:lnTo>
                <a:lnTo>
                  <a:pt x="7386336" y="1317417"/>
                </a:lnTo>
                <a:lnTo>
                  <a:pt x="7383802" y="1338200"/>
                </a:lnTo>
                <a:lnTo>
                  <a:pt x="7379661" y="1358443"/>
                </a:lnTo>
                <a:lnTo>
                  <a:pt x="7373979" y="1378081"/>
                </a:lnTo>
                <a:lnTo>
                  <a:pt x="7366822" y="1397045"/>
                </a:lnTo>
                <a:lnTo>
                  <a:pt x="7358258" y="1415270"/>
                </a:lnTo>
                <a:lnTo>
                  <a:pt x="7348354" y="1432689"/>
                </a:lnTo>
                <a:lnTo>
                  <a:pt x="7337176" y="1449234"/>
                </a:lnTo>
                <a:lnTo>
                  <a:pt x="7324791" y="1464840"/>
                </a:lnTo>
                <a:lnTo>
                  <a:pt x="7311266" y="1479438"/>
                </a:lnTo>
                <a:lnTo>
                  <a:pt x="7296667" y="1492964"/>
                </a:lnTo>
                <a:lnTo>
                  <a:pt x="7281061" y="1505349"/>
                </a:lnTo>
                <a:lnTo>
                  <a:pt x="7264516" y="1516527"/>
                </a:lnTo>
                <a:lnTo>
                  <a:pt x="7247097" y="1526431"/>
                </a:lnTo>
                <a:lnTo>
                  <a:pt x="7228872" y="1534995"/>
                </a:lnTo>
                <a:lnTo>
                  <a:pt x="7209908" y="1542151"/>
                </a:lnTo>
                <a:lnTo>
                  <a:pt x="7190270" y="1547834"/>
                </a:lnTo>
                <a:lnTo>
                  <a:pt x="7170027" y="1551975"/>
                </a:lnTo>
                <a:lnTo>
                  <a:pt x="7149244" y="1554509"/>
                </a:lnTo>
                <a:lnTo>
                  <a:pt x="7127989" y="1555368"/>
                </a:lnTo>
                <a:lnTo>
                  <a:pt x="259232" y="1555368"/>
                </a:lnTo>
                <a:lnTo>
                  <a:pt x="237969" y="1554509"/>
                </a:lnTo>
                <a:lnTo>
                  <a:pt x="217181" y="1551975"/>
                </a:lnTo>
                <a:lnTo>
                  <a:pt x="196932" y="1547834"/>
                </a:lnTo>
                <a:lnTo>
                  <a:pt x="177291" y="1542151"/>
                </a:lnTo>
                <a:lnTo>
                  <a:pt x="158323" y="1534995"/>
                </a:lnTo>
                <a:lnTo>
                  <a:pt x="140095" y="1526431"/>
                </a:lnTo>
                <a:lnTo>
                  <a:pt x="122675" y="1516527"/>
                </a:lnTo>
                <a:lnTo>
                  <a:pt x="106128" y="1505349"/>
                </a:lnTo>
                <a:lnTo>
                  <a:pt x="90522" y="1492964"/>
                </a:lnTo>
                <a:lnTo>
                  <a:pt x="75923" y="1479438"/>
                </a:lnTo>
                <a:lnTo>
                  <a:pt x="62398" y="1464840"/>
                </a:lnTo>
                <a:lnTo>
                  <a:pt x="50014" y="1449234"/>
                </a:lnTo>
                <a:lnTo>
                  <a:pt x="38836" y="1432689"/>
                </a:lnTo>
                <a:lnTo>
                  <a:pt x="28933" y="1415270"/>
                </a:lnTo>
                <a:lnTo>
                  <a:pt x="20370" y="1397045"/>
                </a:lnTo>
                <a:lnTo>
                  <a:pt x="13214" y="1378081"/>
                </a:lnTo>
                <a:lnTo>
                  <a:pt x="7533" y="1358443"/>
                </a:lnTo>
                <a:lnTo>
                  <a:pt x="3392" y="1338200"/>
                </a:lnTo>
                <a:lnTo>
                  <a:pt x="859" y="1317417"/>
                </a:lnTo>
                <a:lnTo>
                  <a:pt x="0" y="1296162"/>
                </a:lnTo>
                <a:lnTo>
                  <a:pt x="0" y="25920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78395" y="3623437"/>
            <a:ext cx="7516812" cy="2462644"/>
          </a:xfrm>
          <a:custGeom>
            <a:avLst/>
            <a:gdLst/>
            <a:ahLst/>
            <a:cxnLst/>
            <a:rect l="l" t="t" r="r" b="b"/>
            <a:pathLst>
              <a:path w="7516812" h="2462644">
                <a:moveTo>
                  <a:pt x="0" y="410463"/>
                </a:moveTo>
                <a:lnTo>
                  <a:pt x="0" y="2052193"/>
                </a:lnTo>
                <a:lnTo>
                  <a:pt x="1360" y="2085855"/>
                </a:lnTo>
                <a:lnTo>
                  <a:pt x="11928" y="2150827"/>
                </a:lnTo>
                <a:lnTo>
                  <a:pt x="32255" y="2211957"/>
                </a:lnTo>
                <a:lnTo>
                  <a:pt x="61493" y="2268399"/>
                </a:lnTo>
                <a:lnTo>
                  <a:pt x="98799" y="2319308"/>
                </a:lnTo>
                <a:lnTo>
                  <a:pt x="143327" y="2363840"/>
                </a:lnTo>
                <a:lnTo>
                  <a:pt x="194230" y="2401148"/>
                </a:lnTo>
                <a:lnTo>
                  <a:pt x="250665" y="2430388"/>
                </a:lnTo>
                <a:lnTo>
                  <a:pt x="311785" y="2450715"/>
                </a:lnTo>
                <a:lnTo>
                  <a:pt x="376744" y="2461283"/>
                </a:lnTo>
                <a:lnTo>
                  <a:pt x="410400" y="2462644"/>
                </a:lnTo>
                <a:lnTo>
                  <a:pt x="7106348" y="2462644"/>
                </a:lnTo>
                <a:lnTo>
                  <a:pt x="7172928" y="2457272"/>
                </a:lnTo>
                <a:lnTo>
                  <a:pt x="7236087" y="2441718"/>
                </a:lnTo>
                <a:lnTo>
                  <a:pt x="7294981" y="2416829"/>
                </a:lnTo>
                <a:lnTo>
                  <a:pt x="7348764" y="2383449"/>
                </a:lnTo>
                <a:lnTo>
                  <a:pt x="7396591" y="2342424"/>
                </a:lnTo>
                <a:lnTo>
                  <a:pt x="7437617" y="2294598"/>
                </a:lnTo>
                <a:lnTo>
                  <a:pt x="7470997" y="2240817"/>
                </a:lnTo>
                <a:lnTo>
                  <a:pt x="7495886" y="2181925"/>
                </a:lnTo>
                <a:lnTo>
                  <a:pt x="7511440" y="2118769"/>
                </a:lnTo>
                <a:lnTo>
                  <a:pt x="7516812" y="2052193"/>
                </a:lnTo>
                <a:lnTo>
                  <a:pt x="7516812" y="410463"/>
                </a:lnTo>
                <a:lnTo>
                  <a:pt x="7511440" y="343884"/>
                </a:lnTo>
                <a:lnTo>
                  <a:pt x="7495886" y="280724"/>
                </a:lnTo>
                <a:lnTo>
                  <a:pt x="7470997" y="221831"/>
                </a:lnTo>
                <a:lnTo>
                  <a:pt x="7437617" y="168048"/>
                </a:lnTo>
                <a:lnTo>
                  <a:pt x="7396591" y="120221"/>
                </a:lnTo>
                <a:lnTo>
                  <a:pt x="7348764" y="79195"/>
                </a:lnTo>
                <a:lnTo>
                  <a:pt x="7294981" y="45814"/>
                </a:lnTo>
                <a:lnTo>
                  <a:pt x="7236087" y="20925"/>
                </a:lnTo>
                <a:lnTo>
                  <a:pt x="7172928" y="5372"/>
                </a:lnTo>
                <a:lnTo>
                  <a:pt x="7106348" y="0"/>
                </a:lnTo>
                <a:lnTo>
                  <a:pt x="410400" y="0"/>
                </a:lnTo>
                <a:lnTo>
                  <a:pt x="343837" y="5372"/>
                </a:lnTo>
                <a:lnTo>
                  <a:pt x="280692" y="20925"/>
                </a:lnTo>
                <a:lnTo>
                  <a:pt x="221809" y="45814"/>
                </a:lnTo>
                <a:lnTo>
                  <a:pt x="168034" y="79195"/>
                </a:lnTo>
                <a:lnTo>
                  <a:pt x="120213" y="120221"/>
                </a:lnTo>
                <a:lnTo>
                  <a:pt x="79191" y="168048"/>
                </a:lnTo>
                <a:lnTo>
                  <a:pt x="45813" y="221831"/>
                </a:lnTo>
                <a:lnTo>
                  <a:pt x="20925" y="280724"/>
                </a:lnTo>
                <a:lnTo>
                  <a:pt x="5372" y="343884"/>
                </a:lnTo>
                <a:lnTo>
                  <a:pt x="0" y="410463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78395" y="3623437"/>
            <a:ext cx="7516812" cy="2462644"/>
          </a:xfrm>
          <a:custGeom>
            <a:avLst/>
            <a:gdLst/>
            <a:ahLst/>
            <a:cxnLst/>
            <a:rect l="l" t="t" r="r" b="b"/>
            <a:pathLst>
              <a:path w="7516812" h="2462644">
                <a:moveTo>
                  <a:pt x="0" y="410463"/>
                </a:moveTo>
                <a:lnTo>
                  <a:pt x="1360" y="376799"/>
                </a:lnTo>
                <a:lnTo>
                  <a:pt x="5372" y="343884"/>
                </a:lnTo>
                <a:lnTo>
                  <a:pt x="11928" y="311824"/>
                </a:lnTo>
                <a:lnTo>
                  <a:pt x="20925" y="280724"/>
                </a:lnTo>
                <a:lnTo>
                  <a:pt x="32255" y="250692"/>
                </a:lnTo>
                <a:lnTo>
                  <a:pt x="45813" y="221831"/>
                </a:lnTo>
                <a:lnTo>
                  <a:pt x="61493" y="194248"/>
                </a:lnTo>
                <a:lnTo>
                  <a:pt x="79191" y="168048"/>
                </a:lnTo>
                <a:lnTo>
                  <a:pt x="98799" y="143337"/>
                </a:lnTo>
                <a:lnTo>
                  <a:pt x="120213" y="120221"/>
                </a:lnTo>
                <a:lnTo>
                  <a:pt x="143327" y="98805"/>
                </a:lnTo>
                <a:lnTo>
                  <a:pt x="168034" y="79195"/>
                </a:lnTo>
                <a:lnTo>
                  <a:pt x="194230" y="61496"/>
                </a:lnTo>
                <a:lnTo>
                  <a:pt x="221809" y="45814"/>
                </a:lnTo>
                <a:lnTo>
                  <a:pt x="250665" y="32256"/>
                </a:lnTo>
                <a:lnTo>
                  <a:pt x="280692" y="20925"/>
                </a:lnTo>
                <a:lnTo>
                  <a:pt x="311785" y="11929"/>
                </a:lnTo>
                <a:lnTo>
                  <a:pt x="343837" y="5372"/>
                </a:lnTo>
                <a:lnTo>
                  <a:pt x="376744" y="1360"/>
                </a:lnTo>
                <a:lnTo>
                  <a:pt x="410400" y="0"/>
                </a:lnTo>
                <a:lnTo>
                  <a:pt x="7106348" y="0"/>
                </a:lnTo>
                <a:lnTo>
                  <a:pt x="7140013" y="1360"/>
                </a:lnTo>
                <a:lnTo>
                  <a:pt x="7172928" y="5372"/>
                </a:lnTo>
                <a:lnTo>
                  <a:pt x="7204988" y="11929"/>
                </a:lnTo>
                <a:lnTo>
                  <a:pt x="7236087" y="20925"/>
                </a:lnTo>
                <a:lnTo>
                  <a:pt x="7266120" y="32256"/>
                </a:lnTo>
                <a:lnTo>
                  <a:pt x="7294981" y="45814"/>
                </a:lnTo>
                <a:lnTo>
                  <a:pt x="7322564" y="61496"/>
                </a:lnTo>
                <a:lnTo>
                  <a:pt x="7348764" y="79195"/>
                </a:lnTo>
                <a:lnTo>
                  <a:pt x="7373474" y="98805"/>
                </a:lnTo>
                <a:lnTo>
                  <a:pt x="7396591" y="120221"/>
                </a:lnTo>
                <a:lnTo>
                  <a:pt x="7418007" y="143337"/>
                </a:lnTo>
                <a:lnTo>
                  <a:pt x="7437617" y="168048"/>
                </a:lnTo>
                <a:lnTo>
                  <a:pt x="7455316" y="194248"/>
                </a:lnTo>
                <a:lnTo>
                  <a:pt x="7470997" y="221831"/>
                </a:lnTo>
                <a:lnTo>
                  <a:pt x="7484556" y="250692"/>
                </a:lnTo>
                <a:lnTo>
                  <a:pt x="7495886" y="280724"/>
                </a:lnTo>
                <a:lnTo>
                  <a:pt x="7504883" y="311824"/>
                </a:lnTo>
                <a:lnTo>
                  <a:pt x="7511440" y="343884"/>
                </a:lnTo>
                <a:lnTo>
                  <a:pt x="7515451" y="376799"/>
                </a:lnTo>
                <a:lnTo>
                  <a:pt x="7516812" y="410463"/>
                </a:lnTo>
                <a:lnTo>
                  <a:pt x="7516812" y="2052193"/>
                </a:lnTo>
                <a:lnTo>
                  <a:pt x="7515451" y="2085855"/>
                </a:lnTo>
                <a:lnTo>
                  <a:pt x="7511440" y="2118769"/>
                </a:lnTo>
                <a:lnTo>
                  <a:pt x="7504883" y="2150827"/>
                </a:lnTo>
                <a:lnTo>
                  <a:pt x="7495886" y="2181925"/>
                </a:lnTo>
                <a:lnTo>
                  <a:pt x="7484556" y="2211957"/>
                </a:lnTo>
                <a:lnTo>
                  <a:pt x="7470997" y="2240817"/>
                </a:lnTo>
                <a:lnTo>
                  <a:pt x="7455316" y="2268399"/>
                </a:lnTo>
                <a:lnTo>
                  <a:pt x="7437617" y="2294598"/>
                </a:lnTo>
                <a:lnTo>
                  <a:pt x="7418007" y="2319308"/>
                </a:lnTo>
                <a:lnTo>
                  <a:pt x="7396591" y="2342424"/>
                </a:lnTo>
                <a:lnTo>
                  <a:pt x="7373474" y="2363840"/>
                </a:lnTo>
                <a:lnTo>
                  <a:pt x="7348764" y="2383449"/>
                </a:lnTo>
                <a:lnTo>
                  <a:pt x="7322564" y="2401148"/>
                </a:lnTo>
                <a:lnTo>
                  <a:pt x="7294981" y="2416829"/>
                </a:lnTo>
                <a:lnTo>
                  <a:pt x="7266120" y="2430388"/>
                </a:lnTo>
                <a:lnTo>
                  <a:pt x="7236087" y="2441718"/>
                </a:lnTo>
                <a:lnTo>
                  <a:pt x="7204988" y="2450715"/>
                </a:lnTo>
                <a:lnTo>
                  <a:pt x="7172928" y="2457272"/>
                </a:lnTo>
                <a:lnTo>
                  <a:pt x="7140013" y="2461283"/>
                </a:lnTo>
                <a:lnTo>
                  <a:pt x="7106348" y="2462644"/>
                </a:lnTo>
                <a:lnTo>
                  <a:pt x="410400" y="2462644"/>
                </a:lnTo>
                <a:lnTo>
                  <a:pt x="376744" y="2461283"/>
                </a:lnTo>
                <a:lnTo>
                  <a:pt x="343837" y="2457272"/>
                </a:lnTo>
                <a:lnTo>
                  <a:pt x="311785" y="2450715"/>
                </a:lnTo>
                <a:lnTo>
                  <a:pt x="280692" y="2441718"/>
                </a:lnTo>
                <a:lnTo>
                  <a:pt x="250665" y="2430388"/>
                </a:lnTo>
                <a:lnTo>
                  <a:pt x="221809" y="2416829"/>
                </a:lnTo>
                <a:lnTo>
                  <a:pt x="194230" y="2401148"/>
                </a:lnTo>
                <a:lnTo>
                  <a:pt x="168034" y="2383449"/>
                </a:lnTo>
                <a:lnTo>
                  <a:pt x="143327" y="2363840"/>
                </a:lnTo>
                <a:lnTo>
                  <a:pt x="120213" y="2342424"/>
                </a:lnTo>
                <a:lnTo>
                  <a:pt x="98799" y="2319308"/>
                </a:lnTo>
                <a:lnTo>
                  <a:pt x="79191" y="2294598"/>
                </a:lnTo>
                <a:lnTo>
                  <a:pt x="61493" y="2268399"/>
                </a:lnTo>
                <a:lnTo>
                  <a:pt x="45813" y="2240817"/>
                </a:lnTo>
                <a:lnTo>
                  <a:pt x="32255" y="2211957"/>
                </a:lnTo>
                <a:lnTo>
                  <a:pt x="20925" y="2181925"/>
                </a:lnTo>
                <a:lnTo>
                  <a:pt x="11928" y="2150827"/>
                </a:lnTo>
                <a:lnTo>
                  <a:pt x="5372" y="2118769"/>
                </a:lnTo>
                <a:lnTo>
                  <a:pt x="1360" y="2085855"/>
                </a:lnTo>
                <a:lnTo>
                  <a:pt x="0" y="2052193"/>
                </a:lnTo>
                <a:lnTo>
                  <a:pt x="0" y="41046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40740" y="459739"/>
            <a:ext cx="416231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0" baseline="3034" dirty="0" smtClean="0">
                <a:latin typeface="Calibri"/>
                <a:cs typeface="Calibri"/>
              </a:rPr>
              <a:t>DI</a:t>
            </a:r>
            <a:r>
              <a:rPr sz="5400" b="1" spc="-44" baseline="3034" dirty="0" smtClean="0">
                <a:latin typeface="Calibri"/>
                <a:cs typeface="Calibri"/>
              </a:rPr>
              <a:t>A</a:t>
            </a:r>
            <a:r>
              <a:rPr sz="5400" b="1" spc="0" baseline="3034" dirty="0" smtClean="0">
                <a:latin typeface="Calibri"/>
                <a:cs typeface="Calibri"/>
              </a:rPr>
              <a:t>GNOSI</a:t>
            </a:r>
            <a:r>
              <a:rPr sz="5400" b="1" spc="14" baseline="3034" dirty="0" smtClean="0">
                <a:latin typeface="Calibri"/>
                <a:cs typeface="Calibri"/>
              </a:rPr>
              <a:t> </a:t>
            </a:r>
            <a:r>
              <a:rPr sz="5400" b="1" spc="0" baseline="3034" dirty="0" smtClean="0">
                <a:latin typeface="Calibri"/>
                <a:cs typeface="Calibri"/>
              </a:rPr>
              <a:t>: CHI</a:t>
            </a:r>
            <a:r>
              <a:rPr sz="5400" b="1" spc="-184" baseline="3034" dirty="0" smtClean="0">
                <a:latin typeface="Calibri"/>
                <a:cs typeface="Calibri"/>
              </a:rPr>
              <a:t>A</a:t>
            </a:r>
            <a:r>
              <a:rPr sz="5400" b="1" spc="0" baseline="3034" dirty="0" smtClean="0">
                <a:latin typeface="Calibri"/>
                <a:cs typeface="Calibri"/>
              </a:rPr>
              <a:t>VI</a:t>
            </a:r>
            <a:r>
              <a:rPr sz="5400" b="1" spc="9" baseline="3034" dirty="0" smtClean="0">
                <a:latin typeface="Calibri"/>
                <a:cs typeface="Calibri"/>
              </a:rPr>
              <a:t> </a:t>
            </a:r>
            <a:r>
              <a:rPr sz="5400" b="1" spc="0" baseline="3034" dirty="0" smtClean="0">
                <a:latin typeface="Calibri"/>
                <a:cs typeface="Calibri"/>
              </a:rPr>
              <a:t>DI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12563" y="459739"/>
            <a:ext cx="1802030" cy="482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65"/>
              </a:lnSpc>
              <a:spcBef>
                <a:spcPts val="188"/>
              </a:spcBef>
            </a:pPr>
            <a:r>
              <a:rPr sz="5400" b="1" spc="0" baseline="3034" dirty="0" smtClean="0">
                <a:latin typeface="Calibri"/>
                <a:cs typeface="Calibri"/>
              </a:rPr>
              <a:t>LE</a:t>
            </a:r>
            <a:r>
              <a:rPr sz="5400" b="1" spc="50" baseline="3034" dirty="0" smtClean="0">
                <a:latin typeface="Calibri"/>
                <a:cs typeface="Calibri"/>
              </a:rPr>
              <a:t>T</a:t>
            </a:r>
            <a:r>
              <a:rPr sz="5400" b="1" spc="0" baseline="3034" dirty="0" smtClean="0">
                <a:latin typeface="Calibri"/>
                <a:cs typeface="Calibri"/>
              </a:rPr>
              <a:t>TURA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94994" y="1761363"/>
            <a:ext cx="248968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N</a:t>
            </a:r>
            <a:r>
              <a:rPr sz="2700" b="1" spc="9" baseline="3034" dirty="0" smtClean="0"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latin typeface="Calibri"/>
                <a:cs typeface="Calibri"/>
              </a:rPr>
              <a:t>rm</a:t>
            </a:r>
            <a:r>
              <a:rPr sz="2700" b="1" spc="-14" baseline="3034" dirty="0" smtClean="0">
                <a:latin typeface="Calibri"/>
                <a:cs typeface="Calibri"/>
              </a:rPr>
              <a:t>a</a:t>
            </a:r>
            <a:r>
              <a:rPr sz="2700" b="1" spc="0" baseline="3034" dirty="0" smtClean="0">
                <a:latin typeface="Calibri"/>
                <a:cs typeface="Calibri"/>
              </a:rPr>
              <a:t>ti</a:t>
            </a:r>
            <a:r>
              <a:rPr sz="2700" b="1" spc="-19" baseline="3034" dirty="0" smtClean="0">
                <a:latin typeface="Calibri"/>
                <a:cs typeface="Calibri"/>
              </a:rPr>
              <a:t>v</a:t>
            </a:r>
            <a:r>
              <a:rPr sz="2700" b="1" spc="0" baseline="3034" dirty="0" smtClean="0">
                <a:latin typeface="Calibri"/>
                <a:cs typeface="Calibri"/>
              </a:rPr>
              <a:t>a</a:t>
            </a:r>
            <a:r>
              <a:rPr sz="2700" b="1" spc="-34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ri</a:t>
            </a:r>
            <a:r>
              <a:rPr sz="2700" b="1" spc="-44" baseline="3034" dirty="0" smtClean="0">
                <a:latin typeface="Calibri"/>
                <a:cs typeface="Calibri"/>
              </a:rPr>
              <a:t>f</a:t>
            </a:r>
            <a:r>
              <a:rPr sz="2700" b="1" spc="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rim</a:t>
            </a:r>
            <a:r>
              <a:rPr sz="2700" b="1" spc="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n</a:t>
            </a:r>
            <a:r>
              <a:rPr sz="2700" b="1" spc="-14" baseline="3034" dirty="0" smtClean="0">
                <a:latin typeface="Calibri"/>
                <a:cs typeface="Calibri"/>
              </a:rPr>
              <a:t>t</a:t>
            </a:r>
            <a:r>
              <a:rPr sz="2700" b="1" spc="4" baseline="3034" dirty="0" smtClean="0"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4994" y="2296300"/>
            <a:ext cx="5488102" cy="8167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6345">
              <a:lnSpc>
                <a:spcPts val="2039"/>
              </a:lnSpc>
              <a:spcBef>
                <a:spcPts val="102"/>
              </a:spcBef>
            </a:pPr>
            <a:r>
              <a:rPr sz="2700" spc="-4" baseline="3337" dirty="0" smtClean="0">
                <a:latin typeface="Wingdings"/>
                <a:cs typeface="Wingdings"/>
              </a:rPr>
              <a:t></a:t>
            </a:r>
            <a:r>
              <a:rPr sz="2700" b="1" spc="0" baseline="3034" dirty="0" smtClean="0"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latin typeface="Calibri"/>
                <a:cs typeface="Calibri"/>
              </a:rPr>
              <a:t>c</a:t>
            </a:r>
            <a:r>
              <a:rPr sz="2700" b="1" spc="-9" baseline="3034" dirty="0" smtClean="0"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latin typeface="Calibri"/>
                <a:cs typeface="Calibri"/>
              </a:rPr>
              <a:t>o</a:t>
            </a:r>
            <a:r>
              <a:rPr sz="2700" b="1" spc="-29" baseline="3034" dirty="0" smtClean="0"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o</a:t>
            </a:r>
            <a:r>
              <a:rPr sz="2700" b="1" spc="-39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S</a:t>
            </a:r>
            <a:r>
              <a:rPr sz="2700" b="1" spc="-9" baseline="3034" dirty="0" smtClean="0">
                <a:latin typeface="Calibri"/>
                <a:cs typeface="Calibri"/>
              </a:rPr>
              <a:t>tat</a:t>
            </a:r>
            <a:r>
              <a:rPr sz="2700" b="1" spc="0" baseline="3034" dirty="0" smtClean="0">
                <a:latin typeface="Calibri"/>
                <a:cs typeface="Calibri"/>
              </a:rPr>
              <a:t>o</a:t>
            </a:r>
            <a:r>
              <a:rPr sz="2700" b="1" spc="-19" baseline="3034" dirty="0" smtClean="0">
                <a:latin typeface="Calibri"/>
                <a:cs typeface="Calibri"/>
              </a:rPr>
              <a:t> </a:t>
            </a:r>
            <a:r>
              <a:rPr sz="2700" b="1" spc="-25" baseline="3034" dirty="0" smtClean="0"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gi</a:t>
            </a:r>
            <a:r>
              <a:rPr sz="2700" b="1" spc="4" baseline="3034" dirty="0" smtClean="0">
                <a:latin typeface="Calibri"/>
                <a:cs typeface="Calibri"/>
              </a:rPr>
              <a:t>on</a:t>
            </a:r>
            <a:r>
              <a:rPr sz="2700" b="1" spc="0" baseline="3034" dirty="0" smtClean="0">
                <a:latin typeface="Calibri"/>
                <a:cs typeface="Calibri"/>
              </a:rPr>
              <a:t>i</a:t>
            </a:r>
            <a:r>
              <a:rPr sz="2700" b="1" spc="-34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de</a:t>
            </a:r>
            <a:r>
              <a:rPr sz="2700" b="1" spc="0" baseline="3034" dirty="0" smtClean="0">
                <a:latin typeface="Calibri"/>
                <a:cs typeface="Calibri"/>
              </a:rPr>
              <a:t>l</a:t>
            </a:r>
            <a:r>
              <a:rPr sz="2700" b="1" spc="-19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25</a:t>
            </a:r>
            <a:r>
              <a:rPr sz="2700" b="1" spc="14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l</a:t>
            </a:r>
            <a:r>
              <a:rPr sz="2700" b="1" spc="9" baseline="3034" dirty="0" smtClean="0"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latin typeface="Calibri"/>
                <a:cs typeface="Calibri"/>
              </a:rPr>
              <a:t>glio</a:t>
            </a:r>
            <a:r>
              <a:rPr sz="2700" b="1" spc="-25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201</a:t>
            </a:r>
            <a:r>
              <a:rPr sz="2700" b="1" spc="4" baseline="3034" dirty="0" smtClean="0">
                <a:latin typeface="Calibri"/>
                <a:cs typeface="Calibri"/>
              </a:rPr>
              <a:t>2</a:t>
            </a:r>
            <a:r>
              <a:rPr sz="2700" b="1" spc="0" baseline="3034" dirty="0" smtClean="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12700" marR="36345">
              <a:lnSpc>
                <a:spcPts val="2165"/>
              </a:lnSpc>
              <a:spcBef>
                <a:spcPts val="6"/>
              </a:spcBef>
            </a:pPr>
            <a:r>
              <a:rPr sz="2700" spc="0" baseline="1668" dirty="0" smtClean="0">
                <a:latin typeface="Wingdings"/>
                <a:cs typeface="Wingdings"/>
              </a:rPr>
              <a:t></a:t>
            </a:r>
            <a:r>
              <a:rPr sz="2700" spc="-59" baseline="1610" dirty="0" smtClean="0">
                <a:latin typeface="Times New Roman"/>
                <a:cs typeface="Times New Roman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Co</a:t>
            </a:r>
            <a:r>
              <a:rPr sz="2700" b="1" spc="9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0" baseline="1517" dirty="0" smtClean="0">
                <a:latin typeface="Calibri"/>
                <a:cs typeface="Calibri"/>
              </a:rPr>
              <a:t>sus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Con</a:t>
            </a:r>
            <a:r>
              <a:rPr sz="2700" b="1" spc="-44" baseline="1517" dirty="0" smtClean="0"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en</a:t>
            </a: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es</a:t>
            </a:r>
            <a:r>
              <a:rPr sz="2700" b="1" spc="-4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2010,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700" spc="0" baseline="1668" dirty="0" smtClean="0">
                <a:latin typeface="Wingdings"/>
                <a:cs typeface="Wingdings"/>
              </a:rPr>
              <a:t></a:t>
            </a:r>
            <a:r>
              <a:rPr sz="2700" spc="-59" baseline="1610" dirty="0" smtClean="0">
                <a:latin typeface="Times New Roman"/>
                <a:cs typeface="Times New Roman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De</a:t>
            </a:r>
            <a:r>
              <a:rPr sz="2700" b="1" spc="0" baseline="1517" dirty="0" smtClean="0">
                <a:latin typeface="Calibri"/>
                <a:cs typeface="Calibri"/>
              </a:rPr>
              <a:t>li</a:t>
            </a:r>
            <a:r>
              <a:rPr sz="2700" b="1" spc="9" baseline="1517" dirty="0" smtClean="0">
                <a:latin typeface="Calibri"/>
                <a:cs typeface="Calibri"/>
              </a:rPr>
              <a:t>b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50" baseline="1517" dirty="0" smtClean="0">
                <a:latin typeface="Calibri"/>
                <a:cs typeface="Calibri"/>
              </a:rPr>
              <a:t> </a:t>
            </a:r>
            <a:r>
              <a:rPr sz="2700" b="1" spc="-25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gi</a:t>
            </a:r>
            <a:r>
              <a:rPr sz="2700" b="1" spc="4" baseline="1517" dirty="0" smtClean="0">
                <a:latin typeface="Calibri"/>
                <a:cs typeface="Calibri"/>
              </a:rPr>
              <a:t>on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-89" baseline="1517" dirty="0" smtClean="0">
                <a:latin typeface="Calibri"/>
                <a:cs typeface="Calibri"/>
              </a:rPr>
              <a:t>V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14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.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2723</a:t>
            </a:r>
            <a:r>
              <a:rPr sz="2700" b="1" spc="1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de</a:t>
            </a:r>
            <a:r>
              <a:rPr sz="2700" b="1" spc="0" baseline="1517" dirty="0" smtClean="0">
                <a:latin typeface="Calibri"/>
                <a:cs typeface="Calibri"/>
              </a:rPr>
              <a:t>l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24 </a:t>
            </a:r>
            <a:r>
              <a:rPr sz="2700" b="1" spc="9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ic</a:t>
            </a:r>
            <a:r>
              <a:rPr sz="2700" b="1" spc="9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9" baseline="1517" dirty="0" smtClean="0">
                <a:latin typeface="Calibri"/>
                <a:cs typeface="Calibri"/>
              </a:rPr>
              <a:t>b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2012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9035" y="3815079"/>
            <a:ext cx="124473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2700" b="1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ENUTI: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9035" y="4350017"/>
            <a:ext cx="6828290" cy="10910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6345">
              <a:lnSpc>
                <a:spcPts val="2039"/>
              </a:lnSpc>
              <a:spcBef>
                <a:spcPts val="102"/>
              </a:spcBef>
            </a:pPr>
            <a:r>
              <a:rPr sz="2700" spc="0" baseline="3337" dirty="0" smtClean="0">
                <a:solidFill>
                  <a:srgbClr val="FF0000"/>
                </a:solidFill>
                <a:latin typeface="Wingdings"/>
                <a:cs typeface="Wingdings"/>
              </a:rPr>
              <a:t></a:t>
            </a:r>
            <a:r>
              <a:rPr sz="2700" spc="-59" baseline="32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1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ODICE</a:t>
            </a:r>
            <a:r>
              <a:rPr sz="2700" b="1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NOS</a:t>
            </a:r>
            <a:r>
              <a:rPr sz="2700" b="1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700" b="1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AFI</a:t>
            </a:r>
            <a:r>
              <a:rPr sz="2700" b="1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12700" marR="36345">
              <a:lnSpc>
                <a:spcPts val="2165"/>
              </a:lnSpc>
              <a:spcBef>
                <a:spcPts val="6"/>
              </a:spcBef>
            </a:pPr>
            <a:r>
              <a:rPr sz="2700" spc="-9" baseline="1668" dirty="0" smtClean="0">
                <a:solidFill>
                  <a:srgbClr val="FF0000"/>
                </a:solidFill>
                <a:latin typeface="Wingdings"/>
                <a:cs typeface="Wingdings"/>
              </a:rPr>
              <a:t>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700" b="1" spc="-19" baseline="1517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700" b="1" spc="-9" baseline="1517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FI</a:t>
            </a:r>
            <a:r>
              <a:rPr sz="2700" b="1" spc="-39" baseline="1517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DI FUN</a:t>
            </a:r>
            <a:r>
              <a:rPr sz="2700" b="1" spc="4" baseline="1517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NAM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700" b="1" spc="-50" baseline="151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700" spc="-4" baseline="1668" dirty="0" smtClean="0">
                <a:solidFill>
                  <a:srgbClr val="FF0000"/>
                </a:solidFill>
                <a:latin typeface="Wingdings"/>
                <a:cs typeface="Wingdings"/>
              </a:rPr>
              <a:t>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ER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MINI</a:t>
            </a:r>
            <a:r>
              <a:rPr sz="2700" b="1" spc="-9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-14" baseline="1517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PR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NSIBILI</a:t>
            </a:r>
            <a:r>
              <a:rPr sz="2700" b="1" spc="9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E </a:t>
            </a:r>
            <a:r>
              <a:rPr sz="2700" b="1" spc="-94" baseline="1517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700" b="1" spc="-25" baseline="1517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CI</a:t>
            </a:r>
            <a:r>
              <a:rPr sz="2700" b="1" spc="-9" baseline="1517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MENTE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spc="4" baseline="1517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UCI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I IN IN</a:t>
            </a:r>
            <a:r>
              <a:rPr sz="2700" b="1" spc="9" baseline="1517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ICAZIONI</a:t>
            </a:r>
            <a:endParaRPr sz="1800">
              <a:latin typeface="Calibri"/>
              <a:cs typeface="Calibri"/>
            </a:endParaRPr>
          </a:p>
          <a:p>
            <a:pPr marL="12700" marR="36345">
              <a:lnSpc>
                <a:spcPts val="2160"/>
              </a:lnSpc>
            </a:pP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OPE</a:t>
            </a:r>
            <a:r>
              <a:rPr sz="2700" b="1" spc="-9" baseline="1517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700" b="1" spc="-139" baseline="1517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TIVE</a:t>
            </a:r>
            <a:r>
              <a:rPr sz="2700" b="1" spc="-9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PER</a:t>
            </a:r>
            <a:r>
              <a:rPr sz="2700" b="1" spc="4" baseline="151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2700" b="1" spc="4" baseline="1517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700" b="1" spc="-29" baseline="1517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spc="-29" baseline="1517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700" b="1" spc="-139" baseline="1517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spc="19" baseline="151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2700" b="1" spc="-4" baseline="1517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718566" y="293750"/>
            <a:ext cx="7575804" cy="718693"/>
          </a:xfrm>
          <a:custGeom>
            <a:avLst/>
            <a:gdLst/>
            <a:ahLst/>
            <a:cxnLst/>
            <a:rect l="l" t="t" r="r" b="b"/>
            <a:pathLst>
              <a:path w="7575804" h="718693">
                <a:moveTo>
                  <a:pt x="0" y="119761"/>
                </a:moveTo>
                <a:lnTo>
                  <a:pt x="101" y="603919"/>
                </a:lnTo>
                <a:lnTo>
                  <a:pt x="9425" y="645591"/>
                </a:lnTo>
                <a:lnTo>
                  <a:pt x="31907" y="680331"/>
                </a:lnTo>
                <a:lnTo>
                  <a:pt x="64741" y="705336"/>
                </a:lnTo>
                <a:lnTo>
                  <a:pt x="105121" y="717806"/>
                </a:lnTo>
                <a:lnTo>
                  <a:pt x="119773" y="718693"/>
                </a:lnTo>
                <a:lnTo>
                  <a:pt x="7461020" y="718591"/>
                </a:lnTo>
                <a:lnTo>
                  <a:pt x="7502695" y="709274"/>
                </a:lnTo>
                <a:lnTo>
                  <a:pt x="7537438" y="686799"/>
                </a:lnTo>
                <a:lnTo>
                  <a:pt x="7562446" y="653970"/>
                </a:lnTo>
                <a:lnTo>
                  <a:pt x="7574917" y="613587"/>
                </a:lnTo>
                <a:lnTo>
                  <a:pt x="7575804" y="598932"/>
                </a:lnTo>
                <a:lnTo>
                  <a:pt x="7575702" y="114793"/>
                </a:lnTo>
                <a:lnTo>
                  <a:pt x="7566385" y="73161"/>
                </a:lnTo>
                <a:lnTo>
                  <a:pt x="7543910" y="38415"/>
                </a:lnTo>
                <a:lnTo>
                  <a:pt x="7511081" y="13381"/>
                </a:lnTo>
                <a:lnTo>
                  <a:pt x="7470698" y="888"/>
                </a:lnTo>
                <a:lnTo>
                  <a:pt x="7456042" y="0"/>
                </a:lnTo>
                <a:lnTo>
                  <a:pt x="114787" y="102"/>
                </a:lnTo>
                <a:lnTo>
                  <a:pt x="73117" y="9439"/>
                </a:lnTo>
                <a:lnTo>
                  <a:pt x="38373" y="31942"/>
                </a:lnTo>
                <a:lnTo>
                  <a:pt x="13361" y="64781"/>
                </a:lnTo>
                <a:lnTo>
                  <a:pt x="887" y="105131"/>
                </a:lnTo>
                <a:lnTo>
                  <a:pt x="0" y="119761"/>
                </a:lnTo>
                <a:close/>
              </a:path>
            </a:pathLst>
          </a:custGeom>
          <a:solidFill>
            <a:srgbClr val="00B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18566" y="293750"/>
            <a:ext cx="7575804" cy="718693"/>
          </a:xfrm>
          <a:custGeom>
            <a:avLst/>
            <a:gdLst/>
            <a:ahLst/>
            <a:cxnLst/>
            <a:rect l="l" t="t" r="r" b="b"/>
            <a:pathLst>
              <a:path w="7575804" h="718693">
                <a:moveTo>
                  <a:pt x="0" y="119761"/>
                </a:moveTo>
                <a:lnTo>
                  <a:pt x="887" y="105131"/>
                </a:lnTo>
                <a:lnTo>
                  <a:pt x="3478" y="91021"/>
                </a:lnTo>
                <a:lnTo>
                  <a:pt x="7671" y="77536"/>
                </a:lnTo>
                <a:lnTo>
                  <a:pt x="13361" y="64781"/>
                </a:lnTo>
                <a:lnTo>
                  <a:pt x="20444" y="52861"/>
                </a:lnTo>
                <a:lnTo>
                  <a:pt x="28816" y="41879"/>
                </a:lnTo>
                <a:lnTo>
                  <a:pt x="38373" y="31942"/>
                </a:lnTo>
                <a:lnTo>
                  <a:pt x="49011" y="23153"/>
                </a:lnTo>
                <a:lnTo>
                  <a:pt x="60627" y="15617"/>
                </a:lnTo>
                <a:lnTo>
                  <a:pt x="73117" y="9439"/>
                </a:lnTo>
                <a:lnTo>
                  <a:pt x="86376" y="4724"/>
                </a:lnTo>
                <a:lnTo>
                  <a:pt x="100300" y="1577"/>
                </a:lnTo>
                <a:lnTo>
                  <a:pt x="114787" y="102"/>
                </a:lnTo>
                <a:lnTo>
                  <a:pt x="119773" y="0"/>
                </a:lnTo>
                <a:lnTo>
                  <a:pt x="7456042" y="0"/>
                </a:lnTo>
                <a:lnTo>
                  <a:pt x="7470698" y="888"/>
                </a:lnTo>
                <a:lnTo>
                  <a:pt x="7484825" y="3485"/>
                </a:lnTo>
                <a:lnTo>
                  <a:pt x="7498320" y="7684"/>
                </a:lnTo>
                <a:lnTo>
                  <a:pt x="7511081" y="13381"/>
                </a:lnTo>
                <a:lnTo>
                  <a:pt x="7523001" y="20472"/>
                </a:lnTo>
                <a:lnTo>
                  <a:pt x="7533979" y="28851"/>
                </a:lnTo>
                <a:lnTo>
                  <a:pt x="7543910" y="38415"/>
                </a:lnTo>
                <a:lnTo>
                  <a:pt x="7552690" y="49057"/>
                </a:lnTo>
                <a:lnTo>
                  <a:pt x="7560217" y="60674"/>
                </a:lnTo>
                <a:lnTo>
                  <a:pt x="7566385" y="73161"/>
                </a:lnTo>
                <a:lnTo>
                  <a:pt x="7571091" y="86413"/>
                </a:lnTo>
                <a:lnTo>
                  <a:pt x="7574231" y="100325"/>
                </a:lnTo>
                <a:lnTo>
                  <a:pt x="7575702" y="114793"/>
                </a:lnTo>
                <a:lnTo>
                  <a:pt x="7575804" y="119761"/>
                </a:lnTo>
                <a:lnTo>
                  <a:pt x="7575804" y="598932"/>
                </a:lnTo>
                <a:lnTo>
                  <a:pt x="7574917" y="613587"/>
                </a:lnTo>
                <a:lnTo>
                  <a:pt x="7572326" y="627714"/>
                </a:lnTo>
                <a:lnTo>
                  <a:pt x="7568134" y="641209"/>
                </a:lnTo>
                <a:lnTo>
                  <a:pt x="7562446" y="653970"/>
                </a:lnTo>
                <a:lnTo>
                  <a:pt x="7555365" y="665890"/>
                </a:lnTo>
                <a:lnTo>
                  <a:pt x="7546994" y="676868"/>
                </a:lnTo>
                <a:lnTo>
                  <a:pt x="7537438" y="686799"/>
                </a:lnTo>
                <a:lnTo>
                  <a:pt x="7526801" y="695579"/>
                </a:lnTo>
                <a:lnTo>
                  <a:pt x="7515185" y="703106"/>
                </a:lnTo>
                <a:lnTo>
                  <a:pt x="7502695" y="709274"/>
                </a:lnTo>
                <a:lnTo>
                  <a:pt x="7489436" y="713980"/>
                </a:lnTo>
                <a:lnTo>
                  <a:pt x="7475509" y="717120"/>
                </a:lnTo>
                <a:lnTo>
                  <a:pt x="7461020" y="718591"/>
                </a:lnTo>
                <a:lnTo>
                  <a:pt x="7456042" y="718693"/>
                </a:lnTo>
                <a:lnTo>
                  <a:pt x="119773" y="718693"/>
                </a:lnTo>
                <a:lnTo>
                  <a:pt x="105121" y="717806"/>
                </a:lnTo>
                <a:lnTo>
                  <a:pt x="90996" y="715215"/>
                </a:lnTo>
                <a:lnTo>
                  <a:pt x="77501" y="711024"/>
                </a:lnTo>
                <a:lnTo>
                  <a:pt x="64741" y="705336"/>
                </a:lnTo>
                <a:lnTo>
                  <a:pt x="52819" y="698256"/>
                </a:lnTo>
                <a:lnTo>
                  <a:pt x="41840" y="689886"/>
                </a:lnTo>
                <a:lnTo>
                  <a:pt x="31907" y="680331"/>
                </a:lnTo>
                <a:lnTo>
                  <a:pt x="23124" y="669694"/>
                </a:lnTo>
                <a:lnTo>
                  <a:pt x="15596" y="658080"/>
                </a:lnTo>
                <a:lnTo>
                  <a:pt x="9425" y="645591"/>
                </a:lnTo>
                <a:lnTo>
                  <a:pt x="4717" y="632332"/>
                </a:lnTo>
                <a:lnTo>
                  <a:pt x="1574" y="618407"/>
                </a:lnTo>
                <a:lnTo>
                  <a:pt x="101" y="603919"/>
                </a:lnTo>
                <a:lnTo>
                  <a:pt x="0" y="598932"/>
                </a:lnTo>
                <a:lnTo>
                  <a:pt x="0" y="11976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44827" y="1208277"/>
            <a:ext cx="6642734" cy="5331447"/>
          </a:xfrm>
          <a:custGeom>
            <a:avLst/>
            <a:gdLst/>
            <a:ahLst/>
            <a:cxnLst/>
            <a:rect l="l" t="t" r="r" b="b"/>
            <a:pathLst>
              <a:path w="6642734" h="5331447">
                <a:moveTo>
                  <a:pt x="0" y="888619"/>
                </a:moveTo>
                <a:lnTo>
                  <a:pt x="0" y="4442853"/>
                </a:lnTo>
                <a:lnTo>
                  <a:pt x="2945" y="4515731"/>
                </a:lnTo>
                <a:lnTo>
                  <a:pt x="11628" y="4586987"/>
                </a:lnTo>
                <a:lnTo>
                  <a:pt x="25820" y="4656391"/>
                </a:lnTo>
                <a:lnTo>
                  <a:pt x="45294" y="4723716"/>
                </a:lnTo>
                <a:lnTo>
                  <a:pt x="69820" y="4788733"/>
                </a:lnTo>
                <a:lnTo>
                  <a:pt x="99170" y="4851212"/>
                </a:lnTo>
                <a:lnTo>
                  <a:pt x="133115" y="4910925"/>
                </a:lnTo>
                <a:lnTo>
                  <a:pt x="171427" y="4967644"/>
                </a:lnTo>
                <a:lnTo>
                  <a:pt x="213878" y="5021139"/>
                </a:lnTo>
                <a:lnTo>
                  <a:pt x="260238" y="5071183"/>
                </a:lnTo>
                <a:lnTo>
                  <a:pt x="310280" y="5117545"/>
                </a:lnTo>
                <a:lnTo>
                  <a:pt x="363775" y="5159999"/>
                </a:lnTo>
                <a:lnTo>
                  <a:pt x="420495" y="5198314"/>
                </a:lnTo>
                <a:lnTo>
                  <a:pt x="480210" y="5232263"/>
                </a:lnTo>
                <a:lnTo>
                  <a:pt x="542692" y="5261616"/>
                </a:lnTo>
                <a:lnTo>
                  <a:pt x="607714" y="5286145"/>
                </a:lnTo>
                <a:lnTo>
                  <a:pt x="675046" y="5305622"/>
                </a:lnTo>
                <a:lnTo>
                  <a:pt x="744459" y="5319817"/>
                </a:lnTo>
                <a:lnTo>
                  <a:pt x="815727" y="5328501"/>
                </a:lnTo>
                <a:lnTo>
                  <a:pt x="888619" y="5331447"/>
                </a:lnTo>
                <a:lnTo>
                  <a:pt x="5754116" y="5331447"/>
                </a:lnTo>
                <a:lnTo>
                  <a:pt x="5826990" y="5328501"/>
                </a:lnTo>
                <a:lnTo>
                  <a:pt x="5898244" y="5319817"/>
                </a:lnTo>
                <a:lnTo>
                  <a:pt x="5967647" y="5305622"/>
                </a:lnTo>
                <a:lnTo>
                  <a:pt x="6034971" y="5286145"/>
                </a:lnTo>
                <a:lnTo>
                  <a:pt x="6099988" y="5261616"/>
                </a:lnTo>
                <a:lnTo>
                  <a:pt x="6162468" y="5232263"/>
                </a:lnTo>
                <a:lnTo>
                  <a:pt x="6222183" y="5198314"/>
                </a:lnTo>
                <a:lnTo>
                  <a:pt x="6278904" y="5159999"/>
                </a:lnTo>
                <a:lnTo>
                  <a:pt x="6332402" y="5117545"/>
                </a:lnTo>
                <a:lnTo>
                  <a:pt x="6382448" y="5071183"/>
                </a:lnTo>
                <a:lnTo>
                  <a:pt x="6428814" y="5021139"/>
                </a:lnTo>
                <a:lnTo>
                  <a:pt x="6471270" y="4967644"/>
                </a:lnTo>
                <a:lnTo>
                  <a:pt x="6509589" y="4910925"/>
                </a:lnTo>
                <a:lnTo>
                  <a:pt x="6543540" y="4851212"/>
                </a:lnTo>
                <a:lnTo>
                  <a:pt x="6572896" y="4788733"/>
                </a:lnTo>
                <a:lnTo>
                  <a:pt x="6597428" y="4723716"/>
                </a:lnTo>
                <a:lnTo>
                  <a:pt x="6616906" y="4656391"/>
                </a:lnTo>
                <a:lnTo>
                  <a:pt x="6631103" y="4586987"/>
                </a:lnTo>
                <a:lnTo>
                  <a:pt x="6639788" y="4515731"/>
                </a:lnTo>
                <a:lnTo>
                  <a:pt x="6642734" y="4442853"/>
                </a:lnTo>
                <a:lnTo>
                  <a:pt x="6642734" y="888619"/>
                </a:lnTo>
                <a:lnTo>
                  <a:pt x="6639788" y="815744"/>
                </a:lnTo>
                <a:lnTo>
                  <a:pt x="6631103" y="744490"/>
                </a:lnTo>
                <a:lnTo>
                  <a:pt x="6616906" y="675087"/>
                </a:lnTo>
                <a:lnTo>
                  <a:pt x="6597428" y="607763"/>
                </a:lnTo>
                <a:lnTo>
                  <a:pt x="6572896" y="542746"/>
                </a:lnTo>
                <a:lnTo>
                  <a:pt x="6543540" y="480266"/>
                </a:lnTo>
                <a:lnTo>
                  <a:pt x="6509589" y="420551"/>
                </a:lnTo>
                <a:lnTo>
                  <a:pt x="6471270" y="363830"/>
                </a:lnTo>
                <a:lnTo>
                  <a:pt x="6428814" y="310332"/>
                </a:lnTo>
                <a:lnTo>
                  <a:pt x="6382448" y="260286"/>
                </a:lnTo>
                <a:lnTo>
                  <a:pt x="6332402" y="213920"/>
                </a:lnTo>
                <a:lnTo>
                  <a:pt x="6278904" y="171464"/>
                </a:lnTo>
                <a:lnTo>
                  <a:pt x="6222183" y="133145"/>
                </a:lnTo>
                <a:lnTo>
                  <a:pt x="6162468" y="99194"/>
                </a:lnTo>
                <a:lnTo>
                  <a:pt x="6099988" y="69838"/>
                </a:lnTo>
                <a:lnTo>
                  <a:pt x="6034971" y="45306"/>
                </a:lnTo>
                <a:lnTo>
                  <a:pt x="5967647" y="25828"/>
                </a:lnTo>
                <a:lnTo>
                  <a:pt x="5898244" y="11631"/>
                </a:lnTo>
                <a:lnTo>
                  <a:pt x="5826990" y="2946"/>
                </a:lnTo>
                <a:lnTo>
                  <a:pt x="5754116" y="0"/>
                </a:lnTo>
                <a:lnTo>
                  <a:pt x="888619" y="0"/>
                </a:lnTo>
                <a:lnTo>
                  <a:pt x="815727" y="2946"/>
                </a:lnTo>
                <a:lnTo>
                  <a:pt x="744459" y="11631"/>
                </a:lnTo>
                <a:lnTo>
                  <a:pt x="675046" y="25828"/>
                </a:lnTo>
                <a:lnTo>
                  <a:pt x="607714" y="45306"/>
                </a:lnTo>
                <a:lnTo>
                  <a:pt x="542692" y="69838"/>
                </a:lnTo>
                <a:lnTo>
                  <a:pt x="480210" y="99194"/>
                </a:lnTo>
                <a:lnTo>
                  <a:pt x="420495" y="133145"/>
                </a:lnTo>
                <a:lnTo>
                  <a:pt x="363775" y="171464"/>
                </a:lnTo>
                <a:lnTo>
                  <a:pt x="310280" y="213920"/>
                </a:lnTo>
                <a:lnTo>
                  <a:pt x="260238" y="260286"/>
                </a:lnTo>
                <a:lnTo>
                  <a:pt x="213878" y="310332"/>
                </a:lnTo>
                <a:lnTo>
                  <a:pt x="171427" y="363830"/>
                </a:lnTo>
                <a:lnTo>
                  <a:pt x="133115" y="420551"/>
                </a:lnTo>
                <a:lnTo>
                  <a:pt x="99170" y="480266"/>
                </a:lnTo>
                <a:lnTo>
                  <a:pt x="69820" y="542746"/>
                </a:lnTo>
                <a:lnTo>
                  <a:pt x="45294" y="607763"/>
                </a:lnTo>
                <a:lnTo>
                  <a:pt x="25820" y="675087"/>
                </a:lnTo>
                <a:lnTo>
                  <a:pt x="11628" y="744490"/>
                </a:lnTo>
                <a:lnTo>
                  <a:pt x="2945" y="815744"/>
                </a:lnTo>
                <a:lnTo>
                  <a:pt x="0" y="888619"/>
                </a:lnTo>
                <a:close/>
              </a:path>
            </a:pathLst>
          </a:custGeom>
          <a:solidFill>
            <a:srgbClr val="00B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044827" y="1208277"/>
            <a:ext cx="6642734" cy="5331447"/>
          </a:xfrm>
          <a:custGeom>
            <a:avLst/>
            <a:gdLst/>
            <a:ahLst/>
            <a:cxnLst/>
            <a:rect l="l" t="t" r="r" b="b"/>
            <a:pathLst>
              <a:path w="6642734" h="5331447">
                <a:moveTo>
                  <a:pt x="0" y="888619"/>
                </a:moveTo>
                <a:lnTo>
                  <a:pt x="2945" y="815744"/>
                </a:lnTo>
                <a:lnTo>
                  <a:pt x="11628" y="744490"/>
                </a:lnTo>
                <a:lnTo>
                  <a:pt x="25820" y="675087"/>
                </a:lnTo>
                <a:lnTo>
                  <a:pt x="45294" y="607763"/>
                </a:lnTo>
                <a:lnTo>
                  <a:pt x="69820" y="542746"/>
                </a:lnTo>
                <a:lnTo>
                  <a:pt x="99170" y="480266"/>
                </a:lnTo>
                <a:lnTo>
                  <a:pt x="133115" y="420551"/>
                </a:lnTo>
                <a:lnTo>
                  <a:pt x="171427" y="363830"/>
                </a:lnTo>
                <a:lnTo>
                  <a:pt x="213878" y="310332"/>
                </a:lnTo>
                <a:lnTo>
                  <a:pt x="260238" y="260286"/>
                </a:lnTo>
                <a:lnTo>
                  <a:pt x="310280" y="213920"/>
                </a:lnTo>
                <a:lnTo>
                  <a:pt x="363775" y="171464"/>
                </a:lnTo>
                <a:lnTo>
                  <a:pt x="420495" y="133145"/>
                </a:lnTo>
                <a:lnTo>
                  <a:pt x="480210" y="99194"/>
                </a:lnTo>
                <a:lnTo>
                  <a:pt x="542692" y="69838"/>
                </a:lnTo>
                <a:lnTo>
                  <a:pt x="607714" y="45306"/>
                </a:lnTo>
                <a:lnTo>
                  <a:pt x="675046" y="25828"/>
                </a:lnTo>
                <a:lnTo>
                  <a:pt x="744459" y="11631"/>
                </a:lnTo>
                <a:lnTo>
                  <a:pt x="815727" y="2946"/>
                </a:lnTo>
                <a:lnTo>
                  <a:pt x="888619" y="0"/>
                </a:lnTo>
                <a:lnTo>
                  <a:pt x="5754116" y="0"/>
                </a:lnTo>
                <a:lnTo>
                  <a:pt x="5826990" y="2946"/>
                </a:lnTo>
                <a:lnTo>
                  <a:pt x="5898244" y="11631"/>
                </a:lnTo>
                <a:lnTo>
                  <a:pt x="5967647" y="25828"/>
                </a:lnTo>
                <a:lnTo>
                  <a:pt x="6034971" y="45306"/>
                </a:lnTo>
                <a:lnTo>
                  <a:pt x="6099988" y="69838"/>
                </a:lnTo>
                <a:lnTo>
                  <a:pt x="6162468" y="99194"/>
                </a:lnTo>
                <a:lnTo>
                  <a:pt x="6222183" y="133145"/>
                </a:lnTo>
                <a:lnTo>
                  <a:pt x="6278904" y="171464"/>
                </a:lnTo>
                <a:lnTo>
                  <a:pt x="6332402" y="213920"/>
                </a:lnTo>
                <a:lnTo>
                  <a:pt x="6382448" y="260286"/>
                </a:lnTo>
                <a:lnTo>
                  <a:pt x="6428814" y="310332"/>
                </a:lnTo>
                <a:lnTo>
                  <a:pt x="6471270" y="363830"/>
                </a:lnTo>
                <a:lnTo>
                  <a:pt x="6509589" y="420551"/>
                </a:lnTo>
                <a:lnTo>
                  <a:pt x="6543540" y="480266"/>
                </a:lnTo>
                <a:lnTo>
                  <a:pt x="6572896" y="542746"/>
                </a:lnTo>
                <a:lnTo>
                  <a:pt x="6597428" y="607763"/>
                </a:lnTo>
                <a:lnTo>
                  <a:pt x="6616906" y="675087"/>
                </a:lnTo>
                <a:lnTo>
                  <a:pt x="6631103" y="744490"/>
                </a:lnTo>
                <a:lnTo>
                  <a:pt x="6639788" y="815744"/>
                </a:lnTo>
                <a:lnTo>
                  <a:pt x="6642734" y="888619"/>
                </a:lnTo>
                <a:lnTo>
                  <a:pt x="6642734" y="4442853"/>
                </a:lnTo>
                <a:lnTo>
                  <a:pt x="6639788" y="4515731"/>
                </a:lnTo>
                <a:lnTo>
                  <a:pt x="6631103" y="4586987"/>
                </a:lnTo>
                <a:lnTo>
                  <a:pt x="6616906" y="4656391"/>
                </a:lnTo>
                <a:lnTo>
                  <a:pt x="6597428" y="4723716"/>
                </a:lnTo>
                <a:lnTo>
                  <a:pt x="6572896" y="4788733"/>
                </a:lnTo>
                <a:lnTo>
                  <a:pt x="6543540" y="4851212"/>
                </a:lnTo>
                <a:lnTo>
                  <a:pt x="6509589" y="4910925"/>
                </a:lnTo>
                <a:lnTo>
                  <a:pt x="6471270" y="4967644"/>
                </a:lnTo>
                <a:lnTo>
                  <a:pt x="6428814" y="5021139"/>
                </a:lnTo>
                <a:lnTo>
                  <a:pt x="6382448" y="5071183"/>
                </a:lnTo>
                <a:lnTo>
                  <a:pt x="6332402" y="5117545"/>
                </a:lnTo>
                <a:lnTo>
                  <a:pt x="6278904" y="5159999"/>
                </a:lnTo>
                <a:lnTo>
                  <a:pt x="6222183" y="5198314"/>
                </a:lnTo>
                <a:lnTo>
                  <a:pt x="6162468" y="5232263"/>
                </a:lnTo>
                <a:lnTo>
                  <a:pt x="6099988" y="5261616"/>
                </a:lnTo>
                <a:lnTo>
                  <a:pt x="6034971" y="5286145"/>
                </a:lnTo>
                <a:lnTo>
                  <a:pt x="5967647" y="5305622"/>
                </a:lnTo>
                <a:lnTo>
                  <a:pt x="5898244" y="5319817"/>
                </a:lnTo>
                <a:lnTo>
                  <a:pt x="5826990" y="5328501"/>
                </a:lnTo>
                <a:lnTo>
                  <a:pt x="5754116" y="5331447"/>
                </a:lnTo>
                <a:lnTo>
                  <a:pt x="888619" y="5331447"/>
                </a:lnTo>
                <a:lnTo>
                  <a:pt x="815727" y="5328501"/>
                </a:lnTo>
                <a:lnTo>
                  <a:pt x="744459" y="5319817"/>
                </a:lnTo>
                <a:lnTo>
                  <a:pt x="675046" y="5305622"/>
                </a:lnTo>
                <a:lnTo>
                  <a:pt x="607714" y="5286145"/>
                </a:lnTo>
                <a:lnTo>
                  <a:pt x="542692" y="5261616"/>
                </a:lnTo>
                <a:lnTo>
                  <a:pt x="480210" y="5232263"/>
                </a:lnTo>
                <a:lnTo>
                  <a:pt x="420495" y="5198314"/>
                </a:lnTo>
                <a:lnTo>
                  <a:pt x="363775" y="5159999"/>
                </a:lnTo>
                <a:lnTo>
                  <a:pt x="310280" y="5117545"/>
                </a:lnTo>
                <a:lnTo>
                  <a:pt x="260238" y="5071183"/>
                </a:lnTo>
                <a:lnTo>
                  <a:pt x="213878" y="5021139"/>
                </a:lnTo>
                <a:lnTo>
                  <a:pt x="171427" y="4967644"/>
                </a:lnTo>
                <a:lnTo>
                  <a:pt x="133115" y="4910925"/>
                </a:lnTo>
                <a:lnTo>
                  <a:pt x="99170" y="4851212"/>
                </a:lnTo>
                <a:lnTo>
                  <a:pt x="69820" y="4788733"/>
                </a:lnTo>
                <a:lnTo>
                  <a:pt x="45294" y="4723716"/>
                </a:lnTo>
                <a:lnTo>
                  <a:pt x="25820" y="4656391"/>
                </a:lnTo>
                <a:lnTo>
                  <a:pt x="11628" y="4586987"/>
                </a:lnTo>
                <a:lnTo>
                  <a:pt x="2945" y="4515731"/>
                </a:lnTo>
                <a:lnTo>
                  <a:pt x="0" y="4442853"/>
                </a:lnTo>
                <a:lnTo>
                  <a:pt x="0" y="88861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5595" y="2456941"/>
            <a:ext cx="1749564" cy="1360932"/>
          </a:xfrm>
          <a:custGeom>
            <a:avLst/>
            <a:gdLst/>
            <a:ahLst/>
            <a:cxnLst/>
            <a:rect l="l" t="t" r="r" b="b"/>
            <a:pathLst>
              <a:path w="1749564" h="1360932">
                <a:moveTo>
                  <a:pt x="0" y="226822"/>
                </a:moveTo>
                <a:lnTo>
                  <a:pt x="0" y="1134110"/>
                </a:lnTo>
                <a:lnTo>
                  <a:pt x="751" y="1152706"/>
                </a:lnTo>
                <a:lnTo>
                  <a:pt x="11564" y="1205784"/>
                </a:lnTo>
                <a:lnTo>
                  <a:pt x="33986" y="1253568"/>
                </a:lnTo>
                <a:lnTo>
                  <a:pt x="66440" y="1294479"/>
                </a:lnTo>
                <a:lnTo>
                  <a:pt x="107349" y="1326937"/>
                </a:lnTo>
                <a:lnTo>
                  <a:pt x="155139" y="1349363"/>
                </a:lnTo>
                <a:lnTo>
                  <a:pt x="208231" y="1360179"/>
                </a:lnTo>
                <a:lnTo>
                  <a:pt x="226834" y="1360932"/>
                </a:lnTo>
                <a:lnTo>
                  <a:pt x="1522742" y="1360932"/>
                </a:lnTo>
                <a:lnTo>
                  <a:pt x="1577276" y="1354337"/>
                </a:lnTo>
                <a:lnTo>
                  <a:pt x="1627015" y="1335605"/>
                </a:lnTo>
                <a:lnTo>
                  <a:pt x="1670388" y="1306315"/>
                </a:lnTo>
                <a:lnTo>
                  <a:pt x="1705823" y="1268047"/>
                </a:lnTo>
                <a:lnTo>
                  <a:pt x="1731750" y="1222378"/>
                </a:lnTo>
                <a:lnTo>
                  <a:pt x="1746598" y="1170889"/>
                </a:lnTo>
                <a:lnTo>
                  <a:pt x="1749564" y="1134110"/>
                </a:lnTo>
                <a:lnTo>
                  <a:pt x="1749564" y="226822"/>
                </a:lnTo>
                <a:lnTo>
                  <a:pt x="1742977" y="172288"/>
                </a:lnTo>
                <a:lnTo>
                  <a:pt x="1724262" y="122549"/>
                </a:lnTo>
                <a:lnTo>
                  <a:pt x="1694990" y="79176"/>
                </a:lnTo>
                <a:lnTo>
                  <a:pt x="1656734" y="43740"/>
                </a:lnTo>
                <a:lnTo>
                  <a:pt x="1611065" y="17813"/>
                </a:lnTo>
                <a:lnTo>
                  <a:pt x="1559553" y="2966"/>
                </a:lnTo>
                <a:lnTo>
                  <a:pt x="1522742" y="0"/>
                </a:lnTo>
                <a:lnTo>
                  <a:pt x="226834" y="0"/>
                </a:lnTo>
                <a:lnTo>
                  <a:pt x="172325" y="6587"/>
                </a:lnTo>
                <a:lnTo>
                  <a:pt x="122593" y="25302"/>
                </a:lnTo>
                <a:lnTo>
                  <a:pt x="79214" y="54573"/>
                </a:lnTo>
                <a:lnTo>
                  <a:pt x="43767" y="92829"/>
                </a:lnTo>
                <a:lnTo>
                  <a:pt x="17826" y="138499"/>
                </a:lnTo>
                <a:lnTo>
                  <a:pt x="2969" y="190011"/>
                </a:lnTo>
                <a:lnTo>
                  <a:pt x="0" y="2268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65595" y="2456941"/>
            <a:ext cx="1749564" cy="1360932"/>
          </a:xfrm>
          <a:custGeom>
            <a:avLst/>
            <a:gdLst/>
            <a:ahLst/>
            <a:cxnLst/>
            <a:rect l="l" t="t" r="r" b="b"/>
            <a:pathLst>
              <a:path w="1749564" h="1360932">
                <a:moveTo>
                  <a:pt x="0" y="226822"/>
                </a:moveTo>
                <a:lnTo>
                  <a:pt x="751" y="208208"/>
                </a:lnTo>
                <a:lnTo>
                  <a:pt x="2969" y="190011"/>
                </a:lnTo>
                <a:lnTo>
                  <a:pt x="6592" y="172288"/>
                </a:lnTo>
                <a:lnTo>
                  <a:pt x="11564" y="155098"/>
                </a:lnTo>
                <a:lnTo>
                  <a:pt x="17826" y="138499"/>
                </a:lnTo>
                <a:lnTo>
                  <a:pt x="25319" y="122549"/>
                </a:lnTo>
                <a:lnTo>
                  <a:pt x="33986" y="107306"/>
                </a:lnTo>
                <a:lnTo>
                  <a:pt x="43767" y="92829"/>
                </a:lnTo>
                <a:lnTo>
                  <a:pt x="54604" y="79176"/>
                </a:lnTo>
                <a:lnTo>
                  <a:pt x="66440" y="66405"/>
                </a:lnTo>
                <a:lnTo>
                  <a:pt x="79214" y="54573"/>
                </a:lnTo>
                <a:lnTo>
                  <a:pt x="92871" y="43740"/>
                </a:lnTo>
                <a:lnTo>
                  <a:pt x="107349" y="33964"/>
                </a:lnTo>
                <a:lnTo>
                  <a:pt x="122593" y="25302"/>
                </a:lnTo>
                <a:lnTo>
                  <a:pt x="138542" y="17813"/>
                </a:lnTo>
                <a:lnTo>
                  <a:pt x="155139" y="11555"/>
                </a:lnTo>
                <a:lnTo>
                  <a:pt x="172325" y="6587"/>
                </a:lnTo>
                <a:lnTo>
                  <a:pt x="190042" y="2966"/>
                </a:lnTo>
                <a:lnTo>
                  <a:pt x="208231" y="751"/>
                </a:lnTo>
                <a:lnTo>
                  <a:pt x="226834" y="0"/>
                </a:lnTo>
                <a:lnTo>
                  <a:pt x="1522742" y="0"/>
                </a:lnTo>
                <a:lnTo>
                  <a:pt x="1541356" y="751"/>
                </a:lnTo>
                <a:lnTo>
                  <a:pt x="1559553" y="2966"/>
                </a:lnTo>
                <a:lnTo>
                  <a:pt x="1577276" y="6587"/>
                </a:lnTo>
                <a:lnTo>
                  <a:pt x="1594466" y="11555"/>
                </a:lnTo>
                <a:lnTo>
                  <a:pt x="1611065" y="17813"/>
                </a:lnTo>
                <a:lnTo>
                  <a:pt x="1627015" y="25302"/>
                </a:lnTo>
                <a:lnTo>
                  <a:pt x="1642257" y="33964"/>
                </a:lnTo>
                <a:lnTo>
                  <a:pt x="1656734" y="43740"/>
                </a:lnTo>
                <a:lnTo>
                  <a:pt x="1670388" y="54573"/>
                </a:lnTo>
                <a:lnTo>
                  <a:pt x="1683159" y="66405"/>
                </a:lnTo>
                <a:lnTo>
                  <a:pt x="1694990" y="79176"/>
                </a:lnTo>
                <a:lnTo>
                  <a:pt x="1705823" y="92829"/>
                </a:lnTo>
                <a:lnTo>
                  <a:pt x="1715600" y="107306"/>
                </a:lnTo>
                <a:lnTo>
                  <a:pt x="1724262" y="122549"/>
                </a:lnTo>
                <a:lnTo>
                  <a:pt x="1731750" y="138499"/>
                </a:lnTo>
                <a:lnTo>
                  <a:pt x="1738008" y="155098"/>
                </a:lnTo>
                <a:lnTo>
                  <a:pt x="1742977" y="172288"/>
                </a:lnTo>
                <a:lnTo>
                  <a:pt x="1746598" y="190011"/>
                </a:lnTo>
                <a:lnTo>
                  <a:pt x="1748813" y="208208"/>
                </a:lnTo>
                <a:lnTo>
                  <a:pt x="1749564" y="226822"/>
                </a:lnTo>
                <a:lnTo>
                  <a:pt x="1749564" y="1134110"/>
                </a:lnTo>
                <a:lnTo>
                  <a:pt x="1748813" y="1152706"/>
                </a:lnTo>
                <a:lnTo>
                  <a:pt x="1746598" y="1170889"/>
                </a:lnTo>
                <a:lnTo>
                  <a:pt x="1742977" y="1188602"/>
                </a:lnTo>
                <a:lnTo>
                  <a:pt x="1738008" y="1205784"/>
                </a:lnTo>
                <a:lnTo>
                  <a:pt x="1731750" y="1222378"/>
                </a:lnTo>
                <a:lnTo>
                  <a:pt x="1724262" y="1238326"/>
                </a:lnTo>
                <a:lnTo>
                  <a:pt x="1715600" y="1253568"/>
                </a:lnTo>
                <a:lnTo>
                  <a:pt x="1705823" y="1268047"/>
                </a:lnTo>
                <a:lnTo>
                  <a:pt x="1694990" y="1281703"/>
                </a:lnTo>
                <a:lnTo>
                  <a:pt x="1683159" y="1294479"/>
                </a:lnTo>
                <a:lnTo>
                  <a:pt x="1670388" y="1306315"/>
                </a:lnTo>
                <a:lnTo>
                  <a:pt x="1656734" y="1317154"/>
                </a:lnTo>
                <a:lnTo>
                  <a:pt x="1642257" y="1326937"/>
                </a:lnTo>
                <a:lnTo>
                  <a:pt x="1627015" y="1335605"/>
                </a:lnTo>
                <a:lnTo>
                  <a:pt x="1611065" y="1343100"/>
                </a:lnTo>
                <a:lnTo>
                  <a:pt x="1594466" y="1349363"/>
                </a:lnTo>
                <a:lnTo>
                  <a:pt x="1577276" y="1354337"/>
                </a:lnTo>
                <a:lnTo>
                  <a:pt x="1559553" y="1357961"/>
                </a:lnTo>
                <a:lnTo>
                  <a:pt x="1541356" y="1360179"/>
                </a:lnTo>
                <a:lnTo>
                  <a:pt x="1522742" y="1360932"/>
                </a:lnTo>
                <a:lnTo>
                  <a:pt x="226834" y="1360932"/>
                </a:lnTo>
                <a:lnTo>
                  <a:pt x="208231" y="1360179"/>
                </a:lnTo>
                <a:lnTo>
                  <a:pt x="190042" y="1357961"/>
                </a:lnTo>
                <a:lnTo>
                  <a:pt x="172325" y="1354337"/>
                </a:lnTo>
                <a:lnTo>
                  <a:pt x="155139" y="1349363"/>
                </a:lnTo>
                <a:lnTo>
                  <a:pt x="138542" y="1343100"/>
                </a:lnTo>
                <a:lnTo>
                  <a:pt x="122593" y="1335605"/>
                </a:lnTo>
                <a:lnTo>
                  <a:pt x="107349" y="1326937"/>
                </a:lnTo>
                <a:lnTo>
                  <a:pt x="92871" y="1317154"/>
                </a:lnTo>
                <a:lnTo>
                  <a:pt x="79214" y="1306315"/>
                </a:lnTo>
                <a:lnTo>
                  <a:pt x="66440" y="1294479"/>
                </a:lnTo>
                <a:lnTo>
                  <a:pt x="54604" y="1281703"/>
                </a:lnTo>
                <a:lnTo>
                  <a:pt x="43767" y="1268047"/>
                </a:lnTo>
                <a:lnTo>
                  <a:pt x="33986" y="1253568"/>
                </a:lnTo>
                <a:lnTo>
                  <a:pt x="25319" y="1238326"/>
                </a:lnTo>
                <a:lnTo>
                  <a:pt x="17826" y="1222378"/>
                </a:lnTo>
                <a:lnTo>
                  <a:pt x="11564" y="1205784"/>
                </a:lnTo>
                <a:lnTo>
                  <a:pt x="6592" y="1188602"/>
                </a:lnTo>
                <a:lnTo>
                  <a:pt x="2969" y="1170889"/>
                </a:lnTo>
                <a:lnTo>
                  <a:pt x="751" y="1152706"/>
                </a:lnTo>
                <a:lnTo>
                  <a:pt x="0" y="1134110"/>
                </a:lnTo>
                <a:lnTo>
                  <a:pt x="0" y="22682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23976" y="452526"/>
            <a:ext cx="6621858" cy="5331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75"/>
              </a:lnSpc>
              <a:spcBef>
                <a:spcPts val="208"/>
              </a:spcBef>
            </a:pPr>
            <a:r>
              <a:rPr sz="6000" b="1" spc="0" baseline="3413" dirty="0" smtClean="0">
                <a:latin typeface="Calibri"/>
                <a:cs typeface="Calibri"/>
              </a:rPr>
              <a:t>DI</a:t>
            </a:r>
            <a:r>
              <a:rPr sz="6000" b="1" spc="-44" baseline="3413" dirty="0" smtClean="0">
                <a:latin typeface="Calibri"/>
                <a:cs typeface="Calibri"/>
              </a:rPr>
              <a:t>A</a:t>
            </a:r>
            <a:r>
              <a:rPr sz="6000" b="1" spc="0" baseline="3413" dirty="0" smtClean="0">
                <a:latin typeface="Calibri"/>
                <a:cs typeface="Calibri"/>
              </a:rPr>
              <a:t>GN</a:t>
            </a:r>
            <a:r>
              <a:rPr sz="6000" b="1" spc="-14" baseline="3413" dirty="0" smtClean="0">
                <a:latin typeface="Calibri"/>
                <a:cs typeface="Calibri"/>
              </a:rPr>
              <a:t>O</a:t>
            </a:r>
            <a:r>
              <a:rPr sz="6000" b="1" spc="0" baseline="3413" dirty="0" smtClean="0">
                <a:latin typeface="Calibri"/>
                <a:cs typeface="Calibri"/>
              </a:rPr>
              <a:t>SI :</a:t>
            </a:r>
            <a:r>
              <a:rPr sz="6000" b="1" spc="-9" baseline="3413" dirty="0" smtClean="0">
                <a:latin typeface="Calibri"/>
                <a:cs typeface="Calibri"/>
              </a:rPr>
              <a:t> </a:t>
            </a:r>
            <a:r>
              <a:rPr sz="6000" b="1" spc="0" baseline="3413" dirty="0" smtClean="0">
                <a:latin typeface="Calibri"/>
                <a:cs typeface="Calibri"/>
              </a:rPr>
              <a:t>CHI</a:t>
            </a:r>
            <a:r>
              <a:rPr sz="6000" b="1" spc="-209" baseline="3413" dirty="0" smtClean="0">
                <a:latin typeface="Calibri"/>
                <a:cs typeface="Calibri"/>
              </a:rPr>
              <a:t>A</a:t>
            </a:r>
            <a:r>
              <a:rPr sz="6000" b="1" spc="0" baseline="3413" dirty="0" smtClean="0">
                <a:latin typeface="Calibri"/>
                <a:cs typeface="Calibri"/>
              </a:rPr>
              <a:t>VI</a:t>
            </a:r>
            <a:r>
              <a:rPr sz="6000" b="1" spc="-14" baseline="3413" dirty="0" smtClean="0">
                <a:latin typeface="Calibri"/>
                <a:cs typeface="Calibri"/>
              </a:rPr>
              <a:t> </a:t>
            </a:r>
            <a:r>
              <a:rPr sz="6000" b="1" spc="0" baseline="3413" dirty="0" smtClean="0">
                <a:latin typeface="Calibri"/>
                <a:cs typeface="Calibri"/>
              </a:rPr>
              <a:t>DI LE</a:t>
            </a:r>
            <a:r>
              <a:rPr sz="6000" b="1" spc="39" baseline="3413" dirty="0" smtClean="0">
                <a:latin typeface="Calibri"/>
                <a:cs typeface="Calibri"/>
              </a:rPr>
              <a:t>T</a:t>
            </a:r>
            <a:r>
              <a:rPr sz="6000" b="1" spc="0" baseline="3413" dirty="0" smtClean="0">
                <a:latin typeface="Calibri"/>
                <a:cs typeface="Calibri"/>
              </a:rPr>
              <a:t>TU</a:t>
            </a:r>
            <a:r>
              <a:rPr sz="6000" b="1" spc="-9" baseline="3413" dirty="0" smtClean="0">
                <a:latin typeface="Calibri"/>
                <a:cs typeface="Calibri"/>
              </a:rPr>
              <a:t>R</a:t>
            </a:r>
            <a:r>
              <a:rPr sz="6000" b="1" spc="0" baseline="3413" dirty="0" smtClean="0">
                <a:latin typeface="Calibri"/>
                <a:cs typeface="Calibri"/>
              </a:rPr>
              <a:t>A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75662" y="1563788"/>
            <a:ext cx="5780214" cy="4536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7375">
              <a:lnSpc>
                <a:spcPts val="1735"/>
              </a:lnSpc>
              <a:spcBef>
                <a:spcPts val="86"/>
              </a:spcBef>
            </a:pP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499" baseline="3151" dirty="0" smtClean="0">
                <a:latin typeface="Arial Black"/>
                <a:cs typeface="Arial Black"/>
              </a:rPr>
              <a:t> </a:t>
            </a:r>
            <a:r>
              <a:rPr sz="2250" spc="0" baseline="3151" dirty="0" smtClean="0">
                <a:latin typeface="Arial Black"/>
                <a:cs typeface="Arial Black"/>
              </a:rPr>
              <a:t>“D</a:t>
            </a:r>
            <a:r>
              <a:rPr sz="2250" spc="4" baseline="3151" dirty="0" smtClean="0">
                <a:latin typeface="Arial Black"/>
                <a:cs typeface="Arial Black"/>
              </a:rPr>
              <a:t>i</a:t>
            </a:r>
            <a:r>
              <a:rPr sz="2250" spc="-4" baseline="3151" dirty="0" smtClean="0">
                <a:latin typeface="Arial Black"/>
                <a:cs typeface="Arial Black"/>
              </a:rPr>
              <a:t>sturb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4" baseline="3151" dirty="0" smtClean="0">
                <a:latin typeface="Arial Black"/>
                <a:cs typeface="Arial Black"/>
              </a:rPr>
              <a:t> </a:t>
            </a:r>
            <a:r>
              <a:rPr sz="2250" spc="-39" baseline="3151" dirty="0" smtClean="0">
                <a:latin typeface="Arial Black"/>
                <a:cs typeface="Arial Black"/>
              </a:rPr>
              <a:t>ev</a:t>
            </a:r>
            <a:r>
              <a:rPr sz="2250" spc="-4" baseline="3151" dirty="0" smtClean="0">
                <a:latin typeface="Arial Black"/>
                <a:cs typeface="Arial Black"/>
              </a:rPr>
              <a:t>o</a:t>
            </a:r>
            <a:r>
              <a:rPr sz="2250" spc="0" baseline="3151" dirty="0" smtClean="0">
                <a:latin typeface="Arial Black"/>
                <a:cs typeface="Arial Black"/>
              </a:rPr>
              <a:t>lu</a:t>
            </a:r>
            <a:r>
              <a:rPr sz="2250" spc="-4" baseline="3151" dirty="0" smtClean="0">
                <a:latin typeface="Arial Black"/>
                <a:cs typeface="Arial Black"/>
              </a:rPr>
              <a:t>t</a:t>
            </a:r>
            <a:r>
              <a:rPr sz="2250" spc="0" baseline="3151" dirty="0" smtClean="0">
                <a:latin typeface="Arial Black"/>
                <a:cs typeface="Arial Black"/>
              </a:rPr>
              <a:t>ivi </a:t>
            </a:r>
            <a:r>
              <a:rPr sz="2250" spc="-4" baseline="3151" dirty="0" smtClean="0">
                <a:latin typeface="Arial Black"/>
                <a:cs typeface="Arial Black"/>
              </a:rPr>
              <a:t>spec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4" baseline="3151" dirty="0" smtClean="0">
                <a:latin typeface="Arial Black"/>
                <a:cs typeface="Arial Black"/>
              </a:rPr>
              <a:t>f</a:t>
            </a:r>
            <a:r>
              <a:rPr sz="2250" spc="0" baseline="3151" dirty="0" smtClean="0">
                <a:latin typeface="Arial Black"/>
                <a:cs typeface="Arial Black"/>
              </a:rPr>
              <a:t>ici d</a:t>
            </a:r>
            <a:r>
              <a:rPr sz="2250" spc="-4" baseline="3151" dirty="0" smtClean="0">
                <a:latin typeface="Arial Black"/>
                <a:cs typeface="Arial Black"/>
              </a:rPr>
              <a:t>e</a:t>
            </a:r>
            <a:r>
              <a:rPr sz="2250" spc="0" baseline="3151" dirty="0" smtClean="0">
                <a:latin typeface="Arial Black"/>
                <a:cs typeface="Arial Black"/>
              </a:rPr>
              <a:t>l</a:t>
            </a:r>
            <a:r>
              <a:rPr sz="2250" spc="4" baseline="3151" dirty="0" smtClean="0">
                <a:latin typeface="Arial Black"/>
                <a:cs typeface="Arial Black"/>
              </a:rPr>
              <a:t>l</a:t>
            </a:r>
            <a:r>
              <a:rPr sz="2250" spc="0" baseline="3151" dirty="0" smtClean="0">
                <a:latin typeface="Arial Black"/>
                <a:cs typeface="Arial Black"/>
              </a:rPr>
              <a:t>e </a:t>
            </a:r>
            <a:r>
              <a:rPr sz="2250" spc="9" baseline="3151" dirty="0" smtClean="0">
                <a:latin typeface="Arial Black"/>
                <a:cs typeface="Arial Black"/>
              </a:rPr>
              <a:t>a</a:t>
            </a:r>
            <a:r>
              <a:rPr sz="2250" spc="-4" baseline="3151" dirty="0" smtClean="0">
                <a:latin typeface="Arial Black"/>
                <a:cs typeface="Arial Black"/>
              </a:rPr>
              <a:t>b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4" baseline="3151" dirty="0" smtClean="0">
                <a:latin typeface="Arial Black"/>
                <a:cs typeface="Arial Black"/>
              </a:rPr>
              <a:t>l</a:t>
            </a:r>
            <a:r>
              <a:rPr sz="2250" spc="0" baseline="3151" dirty="0" smtClean="0">
                <a:latin typeface="Arial Black"/>
                <a:cs typeface="Arial Black"/>
              </a:rPr>
              <a:t>ità</a:t>
            </a:r>
            <a:r>
              <a:rPr sz="2250" spc="-4" baseline="3151" dirty="0" smtClean="0">
                <a:latin typeface="Arial Black"/>
                <a:cs typeface="Arial Black"/>
              </a:rPr>
              <a:t> </a:t>
            </a:r>
            <a:r>
              <a:rPr sz="2250" spc="0" baseline="3151" dirty="0" smtClean="0">
                <a:latin typeface="Arial Black"/>
                <a:cs typeface="Arial Black"/>
              </a:rPr>
              <a:t>s</a:t>
            </a:r>
            <a:r>
              <a:rPr sz="2250" spc="-4" baseline="3151" dirty="0" smtClean="0">
                <a:latin typeface="Arial Black"/>
                <a:cs typeface="Arial Black"/>
              </a:rPr>
              <a:t>co</a:t>
            </a:r>
            <a:r>
              <a:rPr sz="2250" spc="0" baseline="3151" dirty="0" smtClean="0">
                <a:latin typeface="Arial Black"/>
                <a:cs typeface="Arial Black"/>
              </a:rPr>
              <a:t>la</a:t>
            </a:r>
            <a:r>
              <a:rPr sz="2250" spc="-4" baseline="3151" dirty="0" smtClean="0">
                <a:latin typeface="Arial Black"/>
                <a:cs typeface="Arial Black"/>
              </a:rPr>
              <a:t>st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-25" baseline="3151" dirty="0" smtClean="0">
                <a:latin typeface="Arial Black"/>
                <a:cs typeface="Arial Black"/>
              </a:rPr>
              <a:t>c</a:t>
            </a:r>
            <a:r>
              <a:rPr sz="2250" spc="-4" baseline="3151" dirty="0" smtClean="0">
                <a:latin typeface="Arial Black"/>
                <a:cs typeface="Arial Black"/>
              </a:rPr>
              <a:t>he</a:t>
            </a:r>
            <a:r>
              <a:rPr sz="2250" spc="0" baseline="3151" dirty="0" smtClean="0">
                <a:latin typeface="Arial Black"/>
                <a:cs typeface="Arial Black"/>
              </a:rPr>
              <a:t>”</a:t>
            </a:r>
            <a:endParaRPr sz="1500">
              <a:latin typeface="Arial Black"/>
              <a:cs typeface="Arial Black"/>
            </a:endParaRPr>
          </a:p>
          <a:p>
            <a:pPr marL="12700" marR="28575">
              <a:lnSpc>
                <a:spcPts val="1835"/>
              </a:lnSpc>
              <a:spcBef>
                <a:spcPts val="4"/>
              </a:spcBef>
            </a:pPr>
            <a:r>
              <a:rPr sz="2250" b="1" spc="-4" baseline="1575" dirty="0" smtClean="0">
                <a:latin typeface="Arial Black"/>
                <a:cs typeface="Arial Black"/>
              </a:rPr>
              <a:t>co</a:t>
            </a:r>
            <a:r>
              <a:rPr sz="2250" b="1" spc="0" baseline="1575" dirty="0" smtClean="0">
                <a:latin typeface="Arial Black"/>
                <a:cs typeface="Arial Black"/>
              </a:rPr>
              <a:t>m</a:t>
            </a:r>
            <a:r>
              <a:rPr sz="2250" b="1" spc="-4" baseline="1575" dirty="0" smtClean="0">
                <a:latin typeface="Arial Black"/>
                <a:cs typeface="Arial Black"/>
              </a:rPr>
              <a:t>p</a:t>
            </a:r>
            <a:r>
              <a:rPr sz="2250" b="1" spc="14" baseline="1575" dirty="0" smtClean="0">
                <a:latin typeface="Arial Black"/>
                <a:cs typeface="Arial Black"/>
              </a:rPr>
              <a:t>r</a:t>
            </a:r>
            <a:r>
              <a:rPr sz="2250" b="1" spc="-4" baseline="1575" dirty="0" smtClean="0">
                <a:latin typeface="Arial Black"/>
                <a:cs typeface="Arial Black"/>
              </a:rPr>
              <a:t>endono</a:t>
            </a:r>
            <a:r>
              <a:rPr sz="2250" b="1" spc="0" baseline="1575" dirty="0" smtClean="0">
                <a:latin typeface="Arial Black"/>
                <a:cs typeface="Arial Black"/>
              </a:rPr>
              <a:t>:</a:t>
            </a:r>
            <a:endParaRPr sz="15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75662" y="2258986"/>
            <a:ext cx="5969382" cy="45603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8575">
              <a:lnSpc>
                <a:spcPts val="1735"/>
              </a:lnSpc>
              <a:spcBef>
                <a:spcPts val="86"/>
              </a:spcBef>
            </a:pPr>
            <a:r>
              <a:rPr sz="2250" b="1" spc="-4" baseline="3151" dirty="0" smtClean="0">
                <a:latin typeface="Arial Black"/>
                <a:cs typeface="Arial Black"/>
              </a:rPr>
              <a:t>F81</a:t>
            </a:r>
            <a:r>
              <a:rPr sz="2250" b="1" spc="0" baseline="3151" dirty="0" smtClean="0">
                <a:latin typeface="Arial Black"/>
                <a:cs typeface="Arial Black"/>
              </a:rPr>
              <a:t>.0 Dis</a:t>
            </a:r>
            <a:r>
              <a:rPr sz="2250" b="1" spc="-9" baseline="3151" dirty="0" smtClean="0">
                <a:latin typeface="Arial Black"/>
                <a:cs typeface="Arial Black"/>
              </a:rPr>
              <a:t>t</a:t>
            </a:r>
            <a:r>
              <a:rPr sz="2250" b="1" spc="-4" baseline="3151" dirty="0" smtClean="0">
                <a:latin typeface="Arial Black"/>
                <a:cs typeface="Arial Black"/>
              </a:rPr>
              <a:t>urb</a:t>
            </a:r>
            <a:r>
              <a:rPr sz="2250" b="1" spc="0" baseline="3151" dirty="0" smtClean="0">
                <a:latin typeface="Arial Black"/>
                <a:cs typeface="Arial Black"/>
              </a:rPr>
              <a:t>o s</a:t>
            </a:r>
            <a:r>
              <a:rPr sz="2250" b="1" spc="-4" baseline="3151" dirty="0" smtClean="0">
                <a:latin typeface="Arial Black"/>
                <a:cs typeface="Arial Black"/>
              </a:rPr>
              <a:t>pec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ico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de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e 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-4" baseline="3151" dirty="0" smtClean="0">
                <a:latin typeface="Arial Black"/>
                <a:cs typeface="Arial Black"/>
              </a:rPr>
              <a:t>ettu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0" baseline="3151" dirty="0" smtClean="0">
                <a:latin typeface="Arial Black"/>
                <a:cs typeface="Arial Black"/>
              </a:rPr>
              <a:t>a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(</a:t>
            </a:r>
            <a:r>
              <a:rPr sz="2250" b="1" spc="25" baseline="3151" dirty="0" smtClean="0">
                <a:latin typeface="Arial Black"/>
                <a:cs typeface="Arial Black"/>
              </a:rPr>
              <a:t> 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lu</a:t>
            </a:r>
            <a:r>
              <a:rPr sz="2250" b="1" spc="-4" baseline="3151" dirty="0" smtClean="0">
                <a:latin typeface="Arial Black"/>
                <a:cs typeface="Arial Black"/>
              </a:rPr>
              <a:t>en</a:t>
            </a:r>
            <a:r>
              <a:rPr sz="2250" b="1" spc="4" baseline="3151" dirty="0" smtClean="0">
                <a:latin typeface="Arial Black"/>
                <a:cs typeface="Arial Black"/>
              </a:rPr>
              <a:t>z</a:t>
            </a:r>
            <a:r>
              <a:rPr sz="2250" b="1" spc="0" baseline="3151" dirty="0" smtClean="0">
                <a:latin typeface="Arial Black"/>
                <a:cs typeface="Arial Black"/>
              </a:rPr>
              <a:t>a</a:t>
            </a:r>
            <a:r>
              <a:rPr sz="2250" b="1" spc="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e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  <a:spcBef>
                <a:spcPts val="3"/>
              </a:spcBef>
            </a:pPr>
            <a:r>
              <a:rPr sz="2250" b="1" spc="-4" baseline="3151" dirty="0" smtClean="0">
                <a:latin typeface="Arial Black"/>
                <a:cs typeface="Arial Black"/>
              </a:rPr>
              <a:t>accu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-29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te</a:t>
            </a:r>
            <a:r>
              <a:rPr sz="2250" b="1" spc="4" baseline="3151" dirty="0" smtClean="0">
                <a:latin typeface="Arial Black"/>
                <a:cs typeface="Arial Black"/>
              </a:rPr>
              <a:t>zz</a:t>
            </a:r>
            <a:r>
              <a:rPr sz="2250" b="1" spc="-4" baseline="3151" dirty="0" smtClean="0">
                <a:latin typeface="Arial Black"/>
                <a:cs typeface="Arial Black"/>
              </a:rPr>
              <a:t>a</a:t>
            </a:r>
            <a:r>
              <a:rPr sz="2250" b="1" spc="0" baseline="3151" dirty="0" smtClean="0">
                <a:latin typeface="Arial Black"/>
                <a:cs typeface="Arial Black"/>
              </a:rPr>
              <a:t>)</a:t>
            </a:r>
            <a:r>
              <a:rPr sz="2250" b="1" spc="19" baseline="3151" dirty="0" smtClean="0">
                <a:latin typeface="Arial Black"/>
                <a:cs typeface="Arial Black"/>
              </a:rPr>
              <a:t> </a:t>
            </a:r>
            <a:r>
              <a:rPr sz="2250" b="1" spc="4" baseline="3151" dirty="0" smtClean="0">
                <a:latin typeface="Arial Black"/>
                <a:cs typeface="Arial Black"/>
              </a:rPr>
              <a:t>(</a:t>
            </a:r>
            <a:r>
              <a:rPr sz="2250" b="1" spc="0" baseline="3151" dirty="0" smtClean="0">
                <a:latin typeface="Arial Black"/>
                <a:cs typeface="Arial Black"/>
              </a:rPr>
              <a:t>Disle</a:t>
            </a:r>
            <a:r>
              <a:rPr sz="2250" b="1" spc="-4" baseline="3151" dirty="0" smtClean="0">
                <a:latin typeface="Arial Black"/>
                <a:cs typeface="Arial Black"/>
              </a:rPr>
              <a:t>ss</a:t>
            </a:r>
            <a:r>
              <a:rPr sz="2250" b="1" spc="0" baseline="3151" dirty="0" smtClean="0">
                <a:latin typeface="Arial Black"/>
                <a:cs typeface="Arial Black"/>
              </a:rPr>
              <a:t>ia) ( da s</a:t>
            </a:r>
            <a:r>
              <a:rPr sz="2250" b="1" spc="29" baseline="3151" dirty="0" smtClean="0">
                <a:latin typeface="Arial Black"/>
                <a:cs typeface="Arial Black"/>
              </a:rPr>
              <a:t>e</a:t>
            </a:r>
            <a:r>
              <a:rPr sz="2250" b="1" spc="-4" baseline="3151" dirty="0" smtClean="0">
                <a:latin typeface="Arial Black"/>
                <a:cs typeface="Arial Black"/>
              </a:rPr>
              <a:t>gna</a:t>
            </a:r>
            <a:r>
              <a:rPr sz="2250" b="1" spc="0" baseline="3151" dirty="0" smtClean="0">
                <a:latin typeface="Arial Black"/>
                <a:cs typeface="Arial Black"/>
              </a:rPr>
              <a:t>la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0" baseline="3151" dirty="0" smtClean="0">
                <a:latin typeface="Arial Black"/>
                <a:cs typeface="Arial Black"/>
              </a:rPr>
              <a:t>e</a:t>
            </a:r>
            <a:r>
              <a:rPr sz="2250" b="1" spc="25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la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4" baseline="3151" dirty="0" smtClean="0">
                <a:latin typeface="Arial Black"/>
                <a:cs typeface="Arial Black"/>
              </a:rPr>
              <a:t>f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ic</a:t>
            </a:r>
            <a:r>
              <a:rPr sz="2250" b="1" spc="-4" baseline="3151" dirty="0" smtClean="0">
                <a:latin typeface="Arial Black"/>
                <a:cs typeface="Arial Black"/>
              </a:rPr>
              <a:t>o</a:t>
            </a:r>
            <a:r>
              <a:rPr sz="2250" b="1" spc="0" baseline="3151" dirty="0" smtClean="0">
                <a:latin typeface="Arial Black"/>
                <a:cs typeface="Arial Black"/>
              </a:rPr>
              <a:t>ltà</a:t>
            </a:r>
            <a:r>
              <a:rPr sz="2250" b="1" spc="-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di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-4" baseline="3151" dirty="0" smtClean="0">
                <a:latin typeface="Arial Black"/>
                <a:cs typeface="Arial Black"/>
              </a:rPr>
              <a:t>co</a:t>
            </a:r>
            <a:r>
              <a:rPr sz="2250" b="1" spc="0" baseline="3151" dirty="0" smtClean="0">
                <a:latin typeface="Arial Black"/>
                <a:cs typeface="Arial Black"/>
              </a:rPr>
              <a:t>m</a:t>
            </a:r>
            <a:r>
              <a:rPr sz="2250" b="1" spc="-4" baseline="3151" dirty="0" smtClean="0">
                <a:latin typeface="Arial Black"/>
                <a:cs typeface="Arial Black"/>
              </a:rPr>
              <a:t>p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ens</a:t>
            </a:r>
            <a:r>
              <a:rPr sz="2250" b="1" spc="0" baseline="3151" dirty="0" smtClean="0">
                <a:latin typeface="Arial Black"/>
                <a:cs typeface="Arial Black"/>
              </a:rPr>
              <a:t>io</a:t>
            </a:r>
            <a:r>
              <a:rPr sz="2250" b="1" spc="-4" baseline="3151" dirty="0" smtClean="0">
                <a:latin typeface="Arial Black"/>
                <a:cs typeface="Arial Black"/>
              </a:rPr>
              <a:t>ne</a:t>
            </a:r>
            <a:r>
              <a:rPr sz="2250" b="1" spc="0" baseline="3151" dirty="0" smtClean="0">
                <a:latin typeface="Arial Black"/>
                <a:cs typeface="Arial Black"/>
              </a:rPr>
              <a:t>)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spc="-4" baseline="3151" dirty="0" smtClean="0">
                <a:latin typeface="Arial Black"/>
                <a:cs typeface="Arial Black"/>
              </a:rPr>
              <a:t>F81</a:t>
            </a:r>
            <a:r>
              <a:rPr sz="2250" spc="0" baseline="3151" dirty="0" smtClean="0">
                <a:latin typeface="Arial Black"/>
                <a:cs typeface="Arial Black"/>
              </a:rPr>
              <a:t>.1 Dis</a:t>
            </a:r>
            <a:r>
              <a:rPr sz="2250" spc="-9" baseline="3151" dirty="0" smtClean="0">
                <a:latin typeface="Arial Black"/>
                <a:cs typeface="Arial Black"/>
              </a:rPr>
              <a:t>t</a:t>
            </a:r>
            <a:r>
              <a:rPr sz="2250" spc="-4" baseline="3151" dirty="0" smtClean="0">
                <a:latin typeface="Arial Black"/>
                <a:cs typeface="Arial Black"/>
              </a:rPr>
              <a:t>urb</a:t>
            </a:r>
            <a:r>
              <a:rPr sz="2250" spc="0" baseline="3151" dirty="0" smtClean="0">
                <a:latin typeface="Arial Black"/>
                <a:cs typeface="Arial Black"/>
              </a:rPr>
              <a:t>o s</a:t>
            </a:r>
            <a:r>
              <a:rPr sz="2250" spc="-4" baseline="3151" dirty="0" smtClean="0">
                <a:latin typeface="Arial Black"/>
                <a:cs typeface="Arial Black"/>
              </a:rPr>
              <a:t>pec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4" baseline="3151" dirty="0" smtClean="0">
                <a:latin typeface="Arial Black"/>
                <a:cs typeface="Arial Black"/>
              </a:rPr>
              <a:t>f</a:t>
            </a:r>
            <a:r>
              <a:rPr sz="2250" spc="0" baseline="3151" dirty="0" smtClean="0">
                <a:latin typeface="Arial Black"/>
                <a:cs typeface="Arial Black"/>
              </a:rPr>
              <a:t>ico</a:t>
            </a:r>
            <a:r>
              <a:rPr sz="2250" spc="9" baseline="3151" dirty="0" smtClean="0">
                <a:latin typeface="Arial Black"/>
                <a:cs typeface="Arial Black"/>
              </a:rPr>
              <a:t> </a:t>
            </a:r>
            <a:r>
              <a:rPr sz="2250" spc="-4" baseline="3151" dirty="0" smtClean="0">
                <a:latin typeface="Arial Black"/>
                <a:cs typeface="Arial Black"/>
              </a:rPr>
              <a:t>de</a:t>
            </a:r>
            <a:r>
              <a:rPr sz="2250" spc="0" baseline="3151" dirty="0" smtClean="0">
                <a:latin typeface="Arial Black"/>
                <a:cs typeface="Arial Black"/>
              </a:rPr>
              <a:t>l</a:t>
            </a:r>
            <a:r>
              <a:rPr sz="2250" spc="4" baseline="3151" dirty="0" smtClean="0">
                <a:latin typeface="Arial Black"/>
                <a:cs typeface="Arial Black"/>
              </a:rPr>
              <a:t>l</a:t>
            </a:r>
            <a:r>
              <a:rPr sz="2250" spc="0" baseline="3151" dirty="0" smtClean="0">
                <a:latin typeface="Arial Black"/>
                <a:cs typeface="Arial Black"/>
              </a:rPr>
              <a:t>’o</a:t>
            </a:r>
            <a:r>
              <a:rPr sz="2250" spc="64" baseline="3151" dirty="0" smtClean="0">
                <a:latin typeface="Arial Black"/>
                <a:cs typeface="Arial Black"/>
              </a:rPr>
              <a:t>r</a:t>
            </a:r>
            <a:r>
              <a:rPr sz="2250" spc="-4" baseline="3151" dirty="0" smtClean="0">
                <a:latin typeface="Arial Black"/>
                <a:cs typeface="Arial Black"/>
              </a:rPr>
              <a:t>to</a:t>
            </a:r>
            <a:r>
              <a:rPr sz="2250" spc="19" baseline="3151" dirty="0" smtClean="0">
                <a:latin typeface="Arial Black"/>
                <a:cs typeface="Arial Black"/>
              </a:rPr>
              <a:t>g</a:t>
            </a:r>
            <a:r>
              <a:rPr sz="2250" spc="14" baseline="3151" dirty="0" smtClean="0">
                <a:latin typeface="Arial Black"/>
                <a:cs typeface="Arial Black"/>
              </a:rPr>
              <a:t>r</a:t>
            </a:r>
            <a:r>
              <a:rPr sz="2250" spc="-4" baseline="3151" dirty="0" smtClean="0">
                <a:latin typeface="Arial Black"/>
                <a:cs typeface="Arial Black"/>
              </a:rPr>
              <a:t>a</a:t>
            </a:r>
            <a:r>
              <a:rPr sz="2250" spc="4" baseline="3151" dirty="0" smtClean="0">
                <a:latin typeface="Arial Black"/>
                <a:cs typeface="Arial Black"/>
              </a:rPr>
              <a:t>f</a:t>
            </a:r>
            <a:r>
              <a:rPr sz="2250" spc="0" baseline="3151" dirty="0" smtClean="0">
                <a:latin typeface="Arial Black"/>
                <a:cs typeface="Arial Black"/>
              </a:rPr>
              <a:t>ia</a:t>
            </a:r>
            <a:r>
              <a:rPr sz="2250" spc="25" baseline="3151" dirty="0" smtClean="0">
                <a:latin typeface="Arial Black"/>
                <a:cs typeface="Arial Black"/>
              </a:rPr>
              <a:t> (</a:t>
            </a:r>
            <a:r>
              <a:rPr sz="2250" b="1" spc="0" baseline="3151" dirty="0" smtClean="0">
                <a:latin typeface="Arial Black"/>
                <a:cs typeface="Arial Black"/>
              </a:rPr>
              <a:t>Dis</a:t>
            </a:r>
            <a:r>
              <a:rPr sz="2250" b="1" spc="-4" baseline="3151" dirty="0" smtClean="0">
                <a:latin typeface="Arial Black"/>
                <a:cs typeface="Arial Black"/>
              </a:rPr>
              <a:t>o</a:t>
            </a:r>
            <a:r>
              <a:rPr sz="2250" b="1" spc="64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to</a:t>
            </a:r>
            <a:r>
              <a:rPr sz="2250" b="1" spc="19" baseline="3151" dirty="0" smtClean="0">
                <a:latin typeface="Arial Black"/>
                <a:cs typeface="Arial Black"/>
              </a:rPr>
              <a:t>g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a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9" baseline="3151" dirty="0" smtClean="0">
                <a:latin typeface="Arial Black"/>
                <a:cs typeface="Arial Black"/>
              </a:rPr>
              <a:t>a</a:t>
            </a:r>
            <a:r>
              <a:rPr sz="2250" b="1" spc="0" baseline="3151" dirty="0" smtClean="0">
                <a:latin typeface="Arial Black"/>
                <a:cs typeface="Arial Black"/>
              </a:rPr>
              <a:t>)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-4" baseline="3151" dirty="0" smtClean="0">
                <a:latin typeface="Arial Black"/>
                <a:cs typeface="Arial Black"/>
              </a:rPr>
              <a:t>F81</a:t>
            </a:r>
            <a:r>
              <a:rPr sz="2250" b="1" spc="0" baseline="3151" dirty="0" smtClean="0">
                <a:latin typeface="Arial Black"/>
                <a:cs typeface="Arial Black"/>
              </a:rPr>
              <a:t>.2 Dis</a:t>
            </a:r>
            <a:r>
              <a:rPr sz="2250" b="1" spc="-9" baseline="3151" dirty="0" smtClean="0">
                <a:latin typeface="Arial Black"/>
                <a:cs typeface="Arial Black"/>
              </a:rPr>
              <a:t>t</a:t>
            </a:r>
            <a:r>
              <a:rPr sz="2250" b="1" spc="-4" baseline="3151" dirty="0" smtClean="0">
                <a:latin typeface="Arial Black"/>
                <a:cs typeface="Arial Black"/>
              </a:rPr>
              <a:t>urb</a:t>
            </a:r>
            <a:r>
              <a:rPr sz="2250" b="1" spc="0" baseline="3151" dirty="0" smtClean="0">
                <a:latin typeface="Arial Black"/>
                <a:cs typeface="Arial Black"/>
              </a:rPr>
              <a:t>o s</a:t>
            </a:r>
            <a:r>
              <a:rPr sz="2250" b="1" spc="-4" baseline="3151" dirty="0" smtClean="0">
                <a:latin typeface="Arial Black"/>
                <a:cs typeface="Arial Black"/>
              </a:rPr>
              <a:t>pec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ico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de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e </a:t>
            </a:r>
            <a:r>
              <a:rPr sz="2250" b="1" spc="9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b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ità</a:t>
            </a:r>
            <a:r>
              <a:rPr sz="2250" b="1" spc="-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r</a:t>
            </a:r>
            <a:r>
              <a:rPr sz="2250" b="1" spc="0" baseline="3151" dirty="0" smtClean="0">
                <a:latin typeface="Arial Black"/>
                <a:cs typeface="Arial Black"/>
              </a:rPr>
              <a:t>itm</a:t>
            </a:r>
            <a:r>
              <a:rPr sz="2250" b="1" spc="-4" baseline="3151" dirty="0" smtClean="0">
                <a:latin typeface="Arial Black"/>
                <a:cs typeface="Arial Black"/>
              </a:rPr>
              <a:t>et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-25" baseline="3151" dirty="0" smtClean="0">
                <a:latin typeface="Arial Black"/>
                <a:cs typeface="Arial Black"/>
              </a:rPr>
              <a:t>c</a:t>
            </a:r>
            <a:r>
              <a:rPr sz="2250" b="1" spc="-4" baseline="3151" dirty="0" smtClean="0">
                <a:latin typeface="Arial Black"/>
                <a:cs typeface="Arial Black"/>
              </a:rPr>
              <a:t>h</a:t>
            </a:r>
            <a:r>
              <a:rPr sz="2250" b="1" spc="0" baseline="3151" dirty="0" smtClean="0">
                <a:latin typeface="Arial Black"/>
                <a:cs typeface="Arial Black"/>
              </a:rPr>
              <a:t>e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4" baseline="3151" dirty="0" smtClean="0">
                <a:latin typeface="Arial Black"/>
                <a:cs typeface="Arial Black"/>
              </a:rPr>
              <a:t>(</a:t>
            </a:r>
            <a:r>
              <a:rPr sz="2250" b="1" spc="0" baseline="3151" dirty="0" smtClean="0">
                <a:latin typeface="Arial Black"/>
                <a:cs typeface="Arial Black"/>
              </a:rPr>
              <a:t>Dis</a:t>
            </a:r>
            <a:r>
              <a:rPr sz="2250" b="1" spc="-4" baseline="3151" dirty="0" smtClean="0">
                <a:latin typeface="Arial Black"/>
                <a:cs typeface="Arial Black"/>
              </a:rPr>
              <a:t>ca</a:t>
            </a:r>
            <a:r>
              <a:rPr sz="2250" b="1" spc="0" baseline="3151" dirty="0" smtClean="0">
                <a:latin typeface="Arial Black"/>
                <a:cs typeface="Arial Black"/>
              </a:rPr>
              <a:t>lc</a:t>
            </a:r>
            <a:r>
              <a:rPr sz="2250" b="1" spc="-4" baseline="3151" dirty="0" smtClean="0">
                <a:latin typeface="Arial Black"/>
                <a:cs typeface="Arial Black"/>
              </a:rPr>
              <a:t>u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i</a:t>
            </a:r>
            <a:r>
              <a:rPr sz="2250" b="1" spc="0" baseline="3151" dirty="0" smtClean="0">
                <a:latin typeface="Arial Black"/>
                <a:cs typeface="Arial Black"/>
              </a:rPr>
              <a:t>a)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5"/>
              </a:lnSpc>
              <a:spcBef>
                <a:spcPts val="0"/>
              </a:spcBef>
            </a:pPr>
            <a:r>
              <a:rPr sz="2250" b="1" spc="-4" baseline="3151" dirty="0" smtClean="0">
                <a:latin typeface="Arial Black"/>
                <a:cs typeface="Arial Black"/>
              </a:rPr>
              <a:t>F81</a:t>
            </a:r>
            <a:r>
              <a:rPr sz="2250" b="1" spc="0" baseline="3151" dirty="0" smtClean="0">
                <a:latin typeface="Arial Black"/>
                <a:cs typeface="Arial Black"/>
              </a:rPr>
              <a:t>.3 Dis</a:t>
            </a:r>
            <a:r>
              <a:rPr sz="2250" b="1" spc="-4" baseline="3151" dirty="0" smtClean="0">
                <a:latin typeface="Arial Black"/>
                <a:cs typeface="Arial Black"/>
              </a:rPr>
              <a:t>o</a:t>
            </a:r>
            <a:r>
              <a:rPr sz="2250" b="1" spc="29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ine </a:t>
            </a:r>
            <a:r>
              <a:rPr sz="2250" b="1" spc="4" baseline="3151" dirty="0" smtClean="0">
                <a:latin typeface="Arial Black"/>
                <a:cs typeface="Arial Black"/>
              </a:rPr>
              <a:t>m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-4" baseline="3151" dirty="0" smtClean="0">
                <a:latin typeface="Arial Black"/>
                <a:cs typeface="Arial Black"/>
              </a:rPr>
              <a:t>t</a:t>
            </a:r>
            <a:r>
              <a:rPr sz="2250" b="1" spc="0" baseline="3151" dirty="0" smtClean="0">
                <a:latin typeface="Arial Black"/>
                <a:cs typeface="Arial Black"/>
              </a:rPr>
              <a:t>o d</a:t>
            </a:r>
            <a:r>
              <a:rPr sz="2250" b="1" spc="-4" baseline="3151" dirty="0" smtClean="0">
                <a:latin typeface="Arial Black"/>
                <a:cs typeface="Arial Black"/>
              </a:rPr>
              <a:t>e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e </a:t>
            </a:r>
            <a:r>
              <a:rPr sz="2250" b="1" spc="9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b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ità</a:t>
            </a:r>
            <a:r>
              <a:rPr sz="2250" b="1" spc="-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s</a:t>
            </a:r>
            <a:r>
              <a:rPr sz="2250" b="1" spc="-4" baseline="3151" dirty="0" smtClean="0">
                <a:latin typeface="Arial Black"/>
                <a:cs typeface="Arial Black"/>
              </a:rPr>
              <a:t>co</a:t>
            </a:r>
            <a:r>
              <a:rPr sz="2250" b="1" spc="0" baseline="3151" dirty="0" smtClean="0">
                <a:latin typeface="Arial Black"/>
                <a:cs typeface="Arial Black"/>
              </a:rPr>
              <a:t>la</a:t>
            </a:r>
            <a:r>
              <a:rPr sz="2250" b="1" spc="-4" baseline="3151" dirty="0" smtClean="0">
                <a:latin typeface="Arial Black"/>
                <a:cs typeface="Arial Black"/>
              </a:rPr>
              <a:t>st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-25" baseline="3151" dirty="0" smtClean="0">
                <a:latin typeface="Arial Black"/>
                <a:cs typeface="Arial Black"/>
              </a:rPr>
              <a:t>c</a:t>
            </a:r>
            <a:r>
              <a:rPr sz="2250" b="1" spc="-4" baseline="3151" dirty="0" smtClean="0">
                <a:latin typeface="Arial Black"/>
                <a:cs typeface="Arial Black"/>
              </a:rPr>
              <a:t>he</a:t>
            </a:r>
            <a:r>
              <a:rPr sz="2250" b="1" spc="0" baseline="3151" dirty="0" smtClean="0">
                <a:latin typeface="Arial Black"/>
                <a:cs typeface="Arial Black"/>
              </a:rPr>
              <a:t>.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0" baseline="3151" dirty="0" smtClean="0">
                <a:latin typeface="Arial Black"/>
                <a:cs typeface="Arial Black"/>
              </a:rPr>
              <a:t>C</a:t>
            </a:r>
            <a:r>
              <a:rPr sz="2250" b="1" spc="-4" baseline="3151" dirty="0" smtClean="0">
                <a:latin typeface="Arial Black"/>
                <a:cs typeface="Arial Black"/>
              </a:rPr>
              <a:t>o</a:t>
            </a:r>
            <a:r>
              <a:rPr sz="2250" b="1" spc="0" baseline="3151" dirty="0" smtClean="0">
                <a:latin typeface="Arial Black"/>
                <a:cs typeface="Arial Black"/>
              </a:rPr>
              <a:t>m</a:t>
            </a:r>
            <a:r>
              <a:rPr sz="2250" b="1" spc="-4" baseline="3151" dirty="0" smtClean="0">
                <a:latin typeface="Arial Black"/>
                <a:cs typeface="Arial Black"/>
              </a:rPr>
              <a:t>orb</a:t>
            </a:r>
            <a:r>
              <a:rPr sz="2250" b="1" spc="0" baseline="3151" dirty="0" smtClean="0">
                <a:latin typeface="Arial Black"/>
                <a:cs typeface="Arial Black"/>
              </a:rPr>
              <a:t>id</a:t>
            </a:r>
            <a:r>
              <a:rPr sz="2250" b="1" spc="4" baseline="3151" dirty="0" smtClean="0">
                <a:latin typeface="Arial Black"/>
                <a:cs typeface="Arial Black"/>
              </a:rPr>
              <a:t>i</a:t>
            </a:r>
            <a:r>
              <a:rPr sz="2250" b="1" spc="-4" baseline="3151" dirty="0" smtClean="0">
                <a:latin typeface="Arial Black"/>
                <a:cs typeface="Arial Black"/>
              </a:rPr>
              <a:t>t</a:t>
            </a:r>
            <a:r>
              <a:rPr sz="2250" b="1" spc="0" baseline="3151" dirty="0" smtClean="0">
                <a:latin typeface="Arial Black"/>
                <a:cs typeface="Arial Black"/>
              </a:rPr>
              <a:t>à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-4" baseline="3151" dirty="0" smtClean="0">
                <a:latin typeface="Arial Black"/>
                <a:cs typeface="Arial Black"/>
              </a:rPr>
              <a:t>turb</a:t>
            </a:r>
            <a:r>
              <a:rPr sz="2250" b="1" spc="0" baseline="3151" dirty="0" smtClean="0">
                <a:latin typeface="Arial Black"/>
                <a:cs typeface="Arial Black"/>
              </a:rPr>
              <a:t>o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spec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ico d</a:t>
            </a:r>
            <a:r>
              <a:rPr sz="2250" b="1" spc="-4" baseline="3151" dirty="0" smtClean="0">
                <a:latin typeface="Arial Black"/>
                <a:cs typeface="Arial Black"/>
              </a:rPr>
              <a:t>e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e </a:t>
            </a:r>
            <a:r>
              <a:rPr sz="2250" b="1" spc="9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b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ità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-4" baseline="3151" dirty="0" smtClean="0">
                <a:latin typeface="Arial Black"/>
                <a:cs typeface="Arial Black"/>
              </a:rPr>
              <a:t>ar</a:t>
            </a:r>
            <a:r>
              <a:rPr sz="2250" b="1" spc="0" baseline="3151" dirty="0" smtClean="0">
                <a:latin typeface="Arial Black"/>
                <a:cs typeface="Arial Black"/>
              </a:rPr>
              <a:t>itm</a:t>
            </a:r>
            <a:r>
              <a:rPr sz="2250" b="1" spc="-4" baseline="3151" dirty="0" smtClean="0">
                <a:latin typeface="Arial Black"/>
                <a:cs typeface="Arial Black"/>
              </a:rPr>
              <a:t>et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-25" baseline="3151" dirty="0" smtClean="0">
                <a:latin typeface="Arial Black"/>
                <a:cs typeface="Arial Black"/>
              </a:rPr>
              <a:t>c</a:t>
            </a:r>
            <a:r>
              <a:rPr sz="2250" b="1" spc="-4" baseline="3151" dirty="0" smtClean="0">
                <a:latin typeface="Arial Black"/>
                <a:cs typeface="Arial Black"/>
              </a:rPr>
              <a:t>h</a:t>
            </a:r>
            <a:r>
              <a:rPr sz="2250" b="1" spc="0" baseline="3151" dirty="0" smtClean="0">
                <a:latin typeface="Arial Black"/>
                <a:cs typeface="Arial Black"/>
              </a:rPr>
              <a:t>e e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le</a:t>
            </a:r>
            <a:r>
              <a:rPr sz="2250" b="1" spc="-4" baseline="3151" dirty="0" smtClean="0">
                <a:latin typeface="Arial Black"/>
                <a:cs typeface="Arial Black"/>
              </a:rPr>
              <a:t>ttu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0" baseline="3151" dirty="0" smtClean="0">
                <a:latin typeface="Arial Black"/>
                <a:cs typeface="Arial Black"/>
              </a:rPr>
              <a:t>a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e</a:t>
            </a:r>
            <a:r>
              <a:rPr sz="2250" b="1" spc="0" baseline="3151" dirty="0" smtClean="0">
                <a:latin typeface="Arial Black"/>
                <a:cs typeface="Arial Black"/>
              </a:rPr>
              <a:t>/o o</a:t>
            </a:r>
            <a:r>
              <a:rPr sz="2250" b="1" spc="64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to</a:t>
            </a:r>
            <a:r>
              <a:rPr sz="2250" b="1" spc="19" baseline="3151" dirty="0" smtClean="0">
                <a:latin typeface="Arial Black"/>
                <a:cs typeface="Arial Black"/>
              </a:rPr>
              <a:t>g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a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ia</a:t>
            </a:r>
            <a:r>
              <a:rPr sz="2250" b="1" spc="25" baseline="3151" dirty="0" smtClean="0">
                <a:latin typeface="Arial Black"/>
                <a:cs typeface="Arial Black"/>
              </a:rPr>
              <a:t> </a:t>
            </a:r>
            <a:r>
              <a:rPr sz="2250" b="1" spc="4" baseline="3151" dirty="0" smtClean="0">
                <a:latin typeface="Arial Black"/>
                <a:cs typeface="Arial Black"/>
              </a:rPr>
              <a:t>(</a:t>
            </a:r>
            <a:r>
              <a:rPr sz="2250" b="1" spc="0" baseline="3151" dirty="0" smtClean="0">
                <a:latin typeface="Arial Black"/>
                <a:cs typeface="Arial Black"/>
              </a:rPr>
              <a:t>la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spc="-4" baseline="3151" dirty="0" smtClean="0">
                <a:latin typeface="Arial Black"/>
                <a:cs typeface="Arial Black"/>
              </a:rPr>
              <a:t>pa</a:t>
            </a:r>
            <a:r>
              <a:rPr sz="2250" spc="14" baseline="3151" dirty="0" smtClean="0">
                <a:latin typeface="Arial Black"/>
                <a:cs typeface="Arial Black"/>
              </a:rPr>
              <a:t>r</a:t>
            </a:r>
            <a:r>
              <a:rPr sz="2250" spc="-4" baseline="3151" dirty="0" smtClean="0">
                <a:latin typeface="Arial Black"/>
                <a:cs typeface="Arial Black"/>
              </a:rPr>
              <a:t>o</a:t>
            </a:r>
            <a:r>
              <a:rPr sz="2250" spc="0" baseline="3151" dirty="0" smtClean="0">
                <a:latin typeface="Arial Black"/>
                <a:cs typeface="Arial Black"/>
              </a:rPr>
              <a:t>la</a:t>
            </a:r>
            <a:r>
              <a:rPr sz="2250" spc="4" baseline="3151" dirty="0" smtClean="0">
                <a:latin typeface="Arial Black"/>
                <a:cs typeface="Arial Black"/>
              </a:rPr>
              <a:t>”</a:t>
            </a:r>
            <a:r>
              <a:rPr sz="2250" spc="-4" baseline="3151" dirty="0" smtClean="0">
                <a:latin typeface="Arial Black"/>
                <a:cs typeface="Arial Black"/>
              </a:rPr>
              <a:t>spec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4" baseline="3151" dirty="0" smtClean="0">
                <a:latin typeface="Arial Black"/>
                <a:cs typeface="Arial Black"/>
              </a:rPr>
              <a:t>f</a:t>
            </a:r>
            <a:r>
              <a:rPr sz="2250" spc="0" baseline="3151" dirty="0" smtClean="0">
                <a:latin typeface="Arial Black"/>
                <a:cs typeface="Arial Black"/>
              </a:rPr>
              <a:t>ic</a:t>
            </a:r>
            <a:r>
              <a:rPr sz="2250" spc="4" baseline="3151" dirty="0" smtClean="0">
                <a:latin typeface="Arial Black"/>
                <a:cs typeface="Arial Black"/>
              </a:rPr>
              <a:t>i</a:t>
            </a:r>
            <a:r>
              <a:rPr sz="2250" spc="0" baseline="3151" dirty="0" smtClean="0">
                <a:latin typeface="Arial Black"/>
                <a:cs typeface="Arial Black"/>
              </a:rPr>
              <a:t>” è s</a:t>
            </a:r>
            <a:r>
              <a:rPr sz="2250" spc="-4" baseline="3151" dirty="0" smtClean="0">
                <a:latin typeface="Arial Black"/>
                <a:cs typeface="Arial Black"/>
              </a:rPr>
              <a:t>ott</a:t>
            </a:r>
            <a:r>
              <a:rPr sz="2250" spc="0" baseline="3151" dirty="0" smtClean="0">
                <a:latin typeface="Arial Black"/>
                <a:cs typeface="Arial Black"/>
              </a:rPr>
              <a:t>in</a:t>
            </a:r>
            <a:r>
              <a:rPr sz="2250" spc="-4" baseline="3151" dirty="0" smtClean="0">
                <a:latin typeface="Arial Black"/>
                <a:cs typeface="Arial Black"/>
              </a:rPr>
              <a:t>tesa</a:t>
            </a:r>
            <a:r>
              <a:rPr sz="2250" spc="0" baseline="3151" dirty="0" smtClean="0">
                <a:latin typeface="Arial Black"/>
                <a:cs typeface="Arial Black"/>
              </a:rPr>
              <a:t>,</a:t>
            </a:r>
            <a:r>
              <a:rPr sz="2250" spc="19" baseline="3151" dirty="0" smtClean="0">
                <a:latin typeface="Arial Black"/>
                <a:cs typeface="Arial Black"/>
              </a:rPr>
              <a:t> </a:t>
            </a:r>
            <a:r>
              <a:rPr sz="2250" spc="-4" baseline="3151" dirty="0" smtClean="0">
                <a:latin typeface="Arial Black"/>
                <a:cs typeface="Arial Black"/>
              </a:rPr>
              <a:t>us</a:t>
            </a:r>
            <a:r>
              <a:rPr sz="2250" spc="-29" baseline="3151" dirty="0" smtClean="0">
                <a:latin typeface="Arial Black"/>
                <a:cs typeface="Arial Black"/>
              </a:rPr>
              <a:t>a</a:t>
            </a:r>
            <a:r>
              <a:rPr sz="2250" spc="-4" baseline="3151" dirty="0" smtClean="0">
                <a:latin typeface="Arial Black"/>
                <a:cs typeface="Arial Black"/>
              </a:rPr>
              <a:t>t</a:t>
            </a:r>
            <a:r>
              <a:rPr sz="2250" spc="0" baseline="3151" dirty="0" smtClean="0">
                <a:latin typeface="Arial Black"/>
                <a:cs typeface="Arial Black"/>
              </a:rPr>
              <a:t>o</a:t>
            </a:r>
            <a:r>
              <a:rPr sz="2250" spc="9" baseline="3151" dirty="0" smtClean="0">
                <a:latin typeface="Arial Black"/>
                <a:cs typeface="Arial Black"/>
              </a:rPr>
              <a:t> </a:t>
            </a:r>
            <a:r>
              <a:rPr sz="2250" spc="-4" baseline="3151" dirty="0" smtClean="0">
                <a:latin typeface="Arial Black"/>
                <a:cs typeface="Arial Black"/>
              </a:rPr>
              <a:t>pe</a:t>
            </a:r>
            <a:r>
              <a:rPr sz="2250" spc="0" baseline="3151" dirty="0" smtClean="0">
                <a:latin typeface="Arial Black"/>
                <a:cs typeface="Arial Black"/>
              </a:rPr>
              <a:t>r</a:t>
            </a:r>
            <a:r>
              <a:rPr sz="2250" spc="9" baseline="3151" dirty="0" smtClean="0">
                <a:latin typeface="Arial Black"/>
                <a:cs typeface="Arial Black"/>
              </a:rPr>
              <a:t> 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endParaRPr sz="1500" dirty="0">
              <a:latin typeface="Arial Black"/>
              <a:cs typeface="Arial Black"/>
            </a:endParaRPr>
          </a:p>
          <a:p>
            <a:pPr marL="12700">
              <a:lnSpc>
                <a:spcPts val="1800"/>
              </a:lnSpc>
            </a:pP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-4" baseline="3151" dirty="0" smtClean="0">
                <a:latin typeface="Arial Black"/>
                <a:cs typeface="Arial Black"/>
              </a:rPr>
              <a:t>turb</a:t>
            </a:r>
            <a:r>
              <a:rPr sz="2250" b="1" spc="0" baseline="3151" dirty="0" smtClean="0">
                <a:latin typeface="Arial Black"/>
                <a:cs typeface="Arial Black"/>
              </a:rPr>
              <a:t>i </a:t>
            </a:r>
            <a:r>
              <a:rPr sz="2250" b="1" spc="-29" baseline="3151" dirty="0" smtClean="0">
                <a:latin typeface="Arial Black"/>
                <a:cs typeface="Arial Black"/>
              </a:rPr>
              <a:t>c</a:t>
            </a:r>
            <a:r>
              <a:rPr sz="2250" b="1" spc="-4" baseline="3151" dirty="0" smtClean="0">
                <a:latin typeface="Arial Black"/>
                <a:cs typeface="Arial Black"/>
              </a:rPr>
              <a:t>h</a:t>
            </a:r>
            <a:r>
              <a:rPr sz="2250" b="1" spc="0" baseline="3151" dirty="0" smtClean="0">
                <a:latin typeface="Arial Black"/>
                <a:cs typeface="Arial Black"/>
              </a:rPr>
              <a:t>e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so</a:t>
            </a:r>
            <a:r>
              <a:rPr sz="2250" b="1" spc="4" baseline="3151" dirty="0" smtClean="0">
                <a:latin typeface="Arial Black"/>
                <a:cs typeface="Arial Black"/>
              </a:rPr>
              <a:t>d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-9" baseline="3151" dirty="0" smtClean="0">
                <a:latin typeface="Arial Black"/>
                <a:cs typeface="Arial Black"/>
              </a:rPr>
              <a:t>f</a:t>
            </a:r>
            <a:r>
              <a:rPr sz="2250" b="1" spc="-4" baseline="3151" dirty="0" smtClean="0">
                <a:latin typeface="Arial Black"/>
                <a:cs typeface="Arial Black"/>
              </a:rPr>
              <a:t>an</a:t>
            </a:r>
            <a:r>
              <a:rPr sz="2250" b="1" spc="0" baseline="3151" dirty="0" smtClean="0">
                <a:latin typeface="Arial Black"/>
                <a:cs typeface="Arial Black"/>
              </a:rPr>
              <a:t>o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du</a:t>
            </a:r>
            <a:r>
              <a:rPr sz="2250" b="1" spc="0" baseline="3151" dirty="0" smtClean="0">
                <a:latin typeface="Arial Black"/>
                <a:cs typeface="Arial Black"/>
              </a:rPr>
              <a:t>e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o p</a:t>
            </a:r>
            <a:r>
              <a:rPr sz="2250" b="1" spc="4" baseline="3151" dirty="0" smtClean="0">
                <a:latin typeface="Arial Black"/>
                <a:cs typeface="Arial Black"/>
              </a:rPr>
              <a:t>i</a:t>
            </a:r>
            <a:r>
              <a:rPr sz="2250" b="1" spc="0" baseline="3151" dirty="0" smtClean="0">
                <a:latin typeface="Arial Black"/>
                <a:cs typeface="Arial Black"/>
              </a:rPr>
              <a:t>ù c</a:t>
            </a:r>
            <a:r>
              <a:rPr sz="2250" b="1" spc="-4" baseline="3151" dirty="0" smtClean="0">
                <a:latin typeface="Arial Black"/>
                <a:cs typeface="Arial Black"/>
              </a:rPr>
              <a:t>r</a:t>
            </a:r>
            <a:r>
              <a:rPr sz="2250" b="1" spc="0" baseline="3151" dirty="0" smtClean="0">
                <a:latin typeface="Arial Black"/>
                <a:cs typeface="Arial Black"/>
              </a:rPr>
              <a:t>it</a:t>
            </a:r>
            <a:r>
              <a:rPr sz="2250" b="1" spc="-4" baseline="3151" dirty="0" smtClean="0">
                <a:latin typeface="Arial Black"/>
                <a:cs typeface="Arial Black"/>
              </a:rPr>
              <a:t>er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de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cod</a:t>
            </a:r>
            <a:r>
              <a:rPr sz="2250" b="1" spc="0" baseline="3151" dirty="0" smtClean="0">
                <a:latin typeface="Arial Black"/>
                <a:cs typeface="Arial Black"/>
              </a:rPr>
              <a:t>ici</a:t>
            </a:r>
            <a:r>
              <a:rPr sz="2250" b="1" spc="1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F81</a:t>
            </a:r>
            <a:r>
              <a:rPr sz="2250" b="1" spc="0" baseline="3151" dirty="0" smtClean="0">
                <a:latin typeface="Arial Black"/>
                <a:cs typeface="Arial Black"/>
              </a:rPr>
              <a:t>.2,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-4" baseline="3151" dirty="0" smtClean="0">
                <a:latin typeface="Arial Black"/>
                <a:cs typeface="Arial Black"/>
              </a:rPr>
              <a:t>F81</a:t>
            </a:r>
            <a:r>
              <a:rPr sz="2250" b="1" spc="0" baseline="3151" dirty="0" smtClean="0">
                <a:latin typeface="Arial Black"/>
                <a:cs typeface="Arial Black"/>
              </a:rPr>
              <a:t>.0</a:t>
            </a:r>
            <a:r>
              <a:rPr sz="2250" b="1" spc="4" baseline="3151" dirty="0" smtClean="0">
                <a:latin typeface="Arial Black"/>
                <a:cs typeface="Arial Black"/>
              </a:rPr>
              <a:t>,</a:t>
            </a:r>
            <a:r>
              <a:rPr sz="2250" b="1" spc="-4" baseline="3151" dirty="0" smtClean="0">
                <a:latin typeface="Arial Black"/>
                <a:cs typeface="Arial Black"/>
              </a:rPr>
              <a:t>F81</a:t>
            </a:r>
            <a:r>
              <a:rPr sz="2250" b="1" spc="0" baseline="3151" dirty="0" smtClean="0">
                <a:latin typeface="Arial Black"/>
                <a:cs typeface="Arial Black"/>
              </a:rPr>
              <a:t>.1</a:t>
            </a:r>
            <a:r>
              <a:rPr sz="2250" b="1" spc="4" baseline="3151" dirty="0" smtClean="0">
                <a:latin typeface="Arial Black"/>
                <a:cs typeface="Arial Black"/>
              </a:rPr>
              <a:t>.</a:t>
            </a:r>
            <a:r>
              <a:rPr sz="2250" b="1" spc="0" baseline="3151" dirty="0" smtClean="0">
                <a:latin typeface="Arial Black"/>
                <a:cs typeface="Arial Black"/>
              </a:rPr>
              <a:t>)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-4" baseline="3151" dirty="0" smtClean="0">
                <a:latin typeface="Arial Black"/>
                <a:cs typeface="Arial Black"/>
              </a:rPr>
              <a:t>F81</a:t>
            </a:r>
            <a:r>
              <a:rPr sz="2250" b="1" spc="0" baseline="3151" dirty="0" smtClean="0">
                <a:latin typeface="Arial Black"/>
                <a:cs typeface="Arial Black"/>
              </a:rPr>
              <a:t>.8 Al</a:t>
            </a:r>
            <a:r>
              <a:rPr sz="2250" b="1" spc="-4" baseline="3151" dirty="0" smtClean="0">
                <a:latin typeface="Arial Black"/>
                <a:cs typeface="Arial Black"/>
              </a:rPr>
              <a:t>tr</a:t>
            </a:r>
            <a:r>
              <a:rPr sz="2250" b="1" spc="0" baseline="3151" dirty="0" smtClean="0">
                <a:latin typeface="Arial Black"/>
                <a:cs typeface="Arial Black"/>
              </a:rPr>
              <a:t>i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-4" baseline="3151" dirty="0" smtClean="0">
                <a:latin typeface="Arial Black"/>
                <a:cs typeface="Arial Black"/>
              </a:rPr>
              <a:t>turb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 </a:t>
            </a:r>
            <a:r>
              <a:rPr sz="2250" b="1" spc="-39" baseline="3151" dirty="0" smtClean="0">
                <a:latin typeface="Arial Black"/>
                <a:cs typeface="Arial Black"/>
              </a:rPr>
              <a:t>ev</a:t>
            </a:r>
            <a:r>
              <a:rPr sz="2250" b="1" spc="-4" baseline="3151" dirty="0" smtClean="0">
                <a:latin typeface="Arial Black"/>
                <a:cs typeface="Arial Black"/>
              </a:rPr>
              <a:t>o</a:t>
            </a:r>
            <a:r>
              <a:rPr sz="2250" b="1" spc="0" baseline="3151" dirty="0" smtClean="0">
                <a:latin typeface="Arial Black"/>
                <a:cs typeface="Arial Black"/>
              </a:rPr>
              <a:t>lu</a:t>
            </a:r>
            <a:r>
              <a:rPr sz="2250" b="1" spc="-4" baseline="3151" dirty="0" smtClean="0">
                <a:latin typeface="Arial Black"/>
                <a:cs typeface="Arial Black"/>
              </a:rPr>
              <a:t>t</a:t>
            </a:r>
            <a:r>
              <a:rPr sz="2250" b="1" spc="0" baseline="3151" dirty="0" smtClean="0">
                <a:latin typeface="Arial Black"/>
                <a:cs typeface="Arial Black"/>
              </a:rPr>
              <a:t>ivi d</a:t>
            </a:r>
            <a:r>
              <a:rPr sz="2250" b="1" spc="-4" baseline="3151" dirty="0" smtClean="0">
                <a:latin typeface="Arial Black"/>
                <a:cs typeface="Arial Black"/>
              </a:rPr>
              <a:t>e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e </a:t>
            </a:r>
            <a:r>
              <a:rPr sz="2250" b="1" spc="9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b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ità</a:t>
            </a:r>
            <a:r>
              <a:rPr sz="2250" b="1" spc="-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s</a:t>
            </a:r>
            <a:r>
              <a:rPr sz="2250" b="1" spc="-4" baseline="3151" dirty="0" smtClean="0">
                <a:latin typeface="Arial Black"/>
                <a:cs typeface="Arial Black"/>
              </a:rPr>
              <a:t>co</a:t>
            </a:r>
            <a:r>
              <a:rPr sz="2250" b="1" spc="0" baseline="3151" dirty="0" smtClean="0">
                <a:latin typeface="Arial Black"/>
                <a:cs typeface="Arial Black"/>
              </a:rPr>
              <a:t>la</a:t>
            </a:r>
            <a:r>
              <a:rPr sz="2250" b="1" spc="-4" baseline="3151" dirty="0" smtClean="0">
                <a:latin typeface="Arial Black"/>
                <a:cs typeface="Arial Black"/>
              </a:rPr>
              <a:t>st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-25" baseline="3151" dirty="0" smtClean="0">
                <a:latin typeface="Arial Black"/>
                <a:cs typeface="Arial Black"/>
              </a:rPr>
              <a:t>c</a:t>
            </a:r>
            <a:r>
              <a:rPr sz="2250" b="1" spc="-4" baseline="3151" dirty="0" smtClean="0">
                <a:latin typeface="Arial Black"/>
                <a:cs typeface="Arial Black"/>
              </a:rPr>
              <a:t>h</a:t>
            </a:r>
            <a:r>
              <a:rPr sz="2250" b="1" spc="0" baseline="3151" dirty="0" smtClean="0">
                <a:latin typeface="Arial Black"/>
                <a:cs typeface="Arial Black"/>
              </a:rPr>
              <a:t>e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( è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spc="0" baseline="3151" dirty="0" smtClean="0">
                <a:latin typeface="Arial Black"/>
                <a:cs typeface="Arial Black"/>
              </a:rPr>
              <a:t>in</a:t>
            </a:r>
            <a:r>
              <a:rPr sz="2250" spc="-39" baseline="3151" dirty="0" smtClean="0">
                <a:latin typeface="Arial Black"/>
                <a:cs typeface="Arial Black"/>
              </a:rPr>
              <a:t>c</a:t>
            </a:r>
            <a:r>
              <a:rPr sz="2250" spc="0" baseline="3151" dirty="0" smtClean="0">
                <a:latin typeface="Arial Black"/>
                <a:cs typeface="Arial Black"/>
              </a:rPr>
              <a:t>lu</a:t>
            </a:r>
            <a:r>
              <a:rPr sz="2250" spc="-4" baseline="3151" dirty="0" smtClean="0">
                <a:latin typeface="Arial Black"/>
                <a:cs typeface="Arial Black"/>
              </a:rPr>
              <a:t>s</a:t>
            </a:r>
            <a:r>
              <a:rPr sz="2250" spc="0" baseline="3151" dirty="0" smtClean="0">
                <a:latin typeface="Arial Black"/>
                <a:cs typeface="Arial Black"/>
              </a:rPr>
              <a:t>o</a:t>
            </a:r>
            <a:r>
              <a:rPr sz="2250" spc="-9" baseline="3151" dirty="0" smtClean="0">
                <a:latin typeface="Arial Black"/>
                <a:cs typeface="Arial Black"/>
              </a:rPr>
              <a:t> </a:t>
            </a:r>
            <a:r>
              <a:rPr sz="2250" spc="0" baseline="3151" dirty="0" smtClean="0">
                <a:latin typeface="Arial Black"/>
                <a:cs typeface="Arial Black"/>
              </a:rPr>
              <a:t>il </a:t>
            </a:r>
            <a:r>
              <a:rPr sz="2250" spc="4" baseline="3151" dirty="0" smtClean="0">
                <a:latin typeface="Arial Black"/>
                <a:cs typeface="Arial Black"/>
              </a:rPr>
              <a:t>“</a:t>
            </a:r>
            <a:r>
              <a:rPr sz="2250" spc="-4" baseline="3151" dirty="0" smtClean="0">
                <a:latin typeface="Arial Black"/>
                <a:cs typeface="Arial Black"/>
              </a:rPr>
              <a:t>d</a:t>
            </a:r>
            <a:r>
              <a:rPr sz="2250" spc="0" baseline="3151" dirty="0" smtClean="0">
                <a:latin typeface="Arial Black"/>
                <a:cs typeface="Arial Black"/>
              </a:rPr>
              <a:t>is</a:t>
            </a:r>
            <a:r>
              <a:rPr sz="2250" spc="-4" baseline="3151" dirty="0" smtClean="0">
                <a:latin typeface="Arial Black"/>
                <a:cs typeface="Arial Black"/>
              </a:rPr>
              <a:t>turb</a:t>
            </a:r>
            <a:r>
              <a:rPr sz="2250" spc="0" baseline="3151" dirty="0" smtClean="0">
                <a:latin typeface="Arial Black"/>
                <a:cs typeface="Arial Black"/>
              </a:rPr>
              <a:t>o</a:t>
            </a:r>
            <a:r>
              <a:rPr sz="2250" spc="9" baseline="3151" dirty="0" smtClean="0">
                <a:latin typeface="Arial Black"/>
                <a:cs typeface="Arial Black"/>
              </a:rPr>
              <a:t> </a:t>
            </a:r>
            <a:r>
              <a:rPr sz="2250" spc="-39" baseline="3151" dirty="0" smtClean="0">
                <a:latin typeface="Arial Black"/>
                <a:cs typeface="Arial Black"/>
              </a:rPr>
              <a:t>ev</a:t>
            </a:r>
            <a:r>
              <a:rPr sz="2250" spc="-4" baseline="3151" dirty="0" smtClean="0">
                <a:latin typeface="Arial Black"/>
                <a:cs typeface="Arial Black"/>
              </a:rPr>
              <a:t>o</a:t>
            </a:r>
            <a:r>
              <a:rPr sz="2250" spc="0" baseline="3151" dirty="0" smtClean="0">
                <a:latin typeface="Arial Black"/>
                <a:cs typeface="Arial Black"/>
              </a:rPr>
              <a:t>lu</a:t>
            </a:r>
            <a:r>
              <a:rPr sz="2250" spc="-4" baseline="3151" dirty="0" smtClean="0">
                <a:latin typeface="Arial Black"/>
                <a:cs typeface="Arial Black"/>
              </a:rPr>
              <a:t>t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-34" baseline="3151" dirty="0" smtClean="0">
                <a:latin typeface="Arial Black"/>
                <a:cs typeface="Arial Black"/>
              </a:rPr>
              <a:t>v</a:t>
            </a:r>
            <a:r>
              <a:rPr sz="2250" spc="0" baseline="3151" dirty="0" smtClean="0">
                <a:latin typeface="Arial Black"/>
                <a:cs typeface="Arial Black"/>
              </a:rPr>
              <a:t>o e</a:t>
            </a:r>
            <a:r>
              <a:rPr sz="2250" spc="-4" baseline="3151" dirty="0" smtClean="0">
                <a:latin typeface="Arial Black"/>
                <a:cs typeface="Arial Black"/>
              </a:rPr>
              <a:t>sp</a:t>
            </a:r>
            <a:r>
              <a:rPr sz="2250" spc="14" baseline="3151" dirty="0" smtClean="0">
                <a:latin typeface="Arial Black"/>
                <a:cs typeface="Arial Black"/>
              </a:rPr>
              <a:t>r</a:t>
            </a:r>
            <a:r>
              <a:rPr sz="2250" spc="-4" baseline="3151" dirty="0" smtClean="0">
                <a:latin typeface="Arial Black"/>
                <a:cs typeface="Arial Black"/>
              </a:rPr>
              <a:t>ess</a:t>
            </a:r>
            <a:r>
              <a:rPr sz="2250" spc="0" baseline="3151" dirty="0" smtClean="0">
                <a:latin typeface="Arial Black"/>
                <a:cs typeface="Arial Black"/>
              </a:rPr>
              <a:t>i</a:t>
            </a:r>
            <a:r>
              <a:rPr sz="2250" spc="-34" baseline="3151" dirty="0" smtClean="0">
                <a:latin typeface="Arial Black"/>
                <a:cs typeface="Arial Black"/>
              </a:rPr>
              <a:t>v</a:t>
            </a:r>
            <a:r>
              <a:rPr sz="2250" spc="0" baseline="3151" dirty="0" smtClean="0">
                <a:latin typeface="Arial Black"/>
                <a:cs typeface="Arial Black"/>
              </a:rPr>
              <a:t>o d</a:t>
            </a:r>
            <a:r>
              <a:rPr sz="2250" spc="-4" baseline="3151" dirty="0" smtClean="0">
                <a:latin typeface="Arial Black"/>
                <a:cs typeface="Arial Black"/>
              </a:rPr>
              <a:t>e</a:t>
            </a:r>
            <a:r>
              <a:rPr sz="2250" spc="0" baseline="3151" dirty="0" smtClean="0">
                <a:latin typeface="Arial Black"/>
                <a:cs typeface="Arial Black"/>
              </a:rPr>
              <a:t>l</a:t>
            </a:r>
            <a:r>
              <a:rPr sz="2250" spc="9" baseline="3151" dirty="0" smtClean="0">
                <a:latin typeface="Arial Black"/>
                <a:cs typeface="Arial Black"/>
              </a:rPr>
              <a:t>l</a:t>
            </a:r>
            <a:r>
              <a:rPr sz="2250" spc="0" baseline="3151" dirty="0" smtClean="0">
                <a:latin typeface="Arial Black"/>
                <a:cs typeface="Arial Black"/>
              </a:rPr>
              <a:t>a s</a:t>
            </a:r>
            <a:r>
              <a:rPr sz="2250" spc="-4" baseline="3151" dirty="0" smtClean="0">
                <a:latin typeface="Arial Black"/>
                <a:cs typeface="Arial Black"/>
              </a:rPr>
              <a:t>cr</a:t>
            </a:r>
            <a:r>
              <a:rPr sz="2250" spc="0" baseline="3151" dirty="0" smtClean="0">
                <a:latin typeface="Arial Black"/>
                <a:cs typeface="Arial Black"/>
              </a:rPr>
              <a:t>it</a:t>
            </a:r>
            <a:r>
              <a:rPr sz="2250" spc="-9" baseline="3151" dirty="0" smtClean="0">
                <a:latin typeface="Arial Black"/>
                <a:cs typeface="Arial Black"/>
              </a:rPr>
              <a:t>t</a:t>
            </a:r>
            <a:r>
              <a:rPr sz="2250" spc="-4" baseline="3151" dirty="0" smtClean="0">
                <a:latin typeface="Arial Black"/>
                <a:cs typeface="Arial Black"/>
              </a:rPr>
              <a:t>u</a:t>
            </a:r>
            <a:r>
              <a:rPr sz="2250" spc="14" baseline="3151" dirty="0" smtClean="0">
                <a:latin typeface="Arial Black"/>
                <a:cs typeface="Arial Black"/>
              </a:rPr>
              <a:t>r</a:t>
            </a:r>
            <a:r>
              <a:rPr sz="2250" spc="-4" baseline="3151" dirty="0" smtClean="0">
                <a:latin typeface="Arial Black"/>
                <a:cs typeface="Arial Black"/>
              </a:rPr>
              <a:t>a</a:t>
            </a:r>
            <a:r>
              <a:rPr sz="2250" spc="0" baseline="3151" dirty="0" smtClean="0">
                <a:latin typeface="Arial Black"/>
                <a:cs typeface="Arial Black"/>
              </a:rPr>
              <a:t>,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19" baseline="3151" dirty="0" smtClean="0">
                <a:latin typeface="Arial Black"/>
                <a:cs typeface="Arial Black"/>
              </a:rPr>
              <a:t>g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a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ia in</a:t>
            </a:r>
            <a:r>
              <a:rPr sz="2250" b="1" spc="14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asen</a:t>
            </a:r>
            <a:r>
              <a:rPr sz="2250" b="1" spc="4" baseline="3151" dirty="0" smtClean="0">
                <a:latin typeface="Arial Black"/>
                <a:cs typeface="Arial Black"/>
              </a:rPr>
              <a:t>z</a:t>
            </a:r>
            <a:r>
              <a:rPr sz="2250" b="1" spc="0" baseline="3151" dirty="0" smtClean="0">
                <a:latin typeface="Arial Black"/>
                <a:cs typeface="Arial Black"/>
              </a:rPr>
              <a:t>a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F82</a:t>
            </a:r>
            <a:r>
              <a:rPr sz="2250" b="1" spc="0" baseline="3151" dirty="0" smtClean="0">
                <a:latin typeface="Arial Black"/>
                <a:cs typeface="Arial Black"/>
              </a:rPr>
              <a:t>.1)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-4" baseline="3151" dirty="0" smtClean="0">
                <a:latin typeface="Arial Black"/>
                <a:cs typeface="Arial Black"/>
              </a:rPr>
              <a:t>F82</a:t>
            </a:r>
            <a:r>
              <a:rPr sz="2250" b="1" spc="0" baseline="3151" dirty="0" smtClean="0">
                <a:latin typeface="Arial Black"/>
                <a:cs typeface="Arial Black"/>
              </a:rPr>
              <a:t>.1 :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-4" baseline="3151" dirty="0" smtClean="0">
                <a:latin typeface="Arial Black"/>
                <a:cs typeface="Arial Black"/>
              </a:rPr>
              <a:t>turb</a:t>
            </a:r>
            <a:r>
              <a:rPr sz="2250" b="1" spc="0" baseline="3151" dirty="0" smtClean="0">
                <a:latin typeface="Arial Black"/>
                <a:cs typeface="Arial Black"/>
              </a:rPr>
              <a:t>o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-39" baseline="3151" dirty="0" smtClean="0">
                <a:latin typeface="Arial Black"/>
                <a:cs typeface="Arial Black"/>
              </a:rPr>
              <a:t>ev</a:t>
            </a:r>
            <a:r>
              <a:rPr sz="2250" b="1" spc="-4" baseline="3151" dirty="0" smtClean="0">
                <a:latin typeface="Arial Black"/>
                <a:cs typeface="Arial Black"/>
              </a:rPr>
              <a:t>o</a:t>
            </a:r>
            <a:r>
              <a:rPr sz="2250" b="1" spc="0" baseline="3151" dirty="0" smtClean="0">
                <a:latin typeface="Arial Black"/>
                <a:cs typeface="Arial Black"/>
              </a:rPr>
              <a:t>lu</a:t>
            </a:r>
            <a:r>
              <a:rPr sz="2250" b="1" spc="-4" baseline="3151" dirty="0" smtClean="0">
                <a:latin typeface="Arial Black"/>
                <a:cs typeface="Arial Black"/>
              </a:rPr>
              <a:t>t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-34" baseline="3151" dirty="0" smtClean="0">
                <a:latin typeface="Arial Black"/>
                <a:cs typeface="Arial Black"/>
              </a:rPr>
              <a:t>v</a:t>
            </a:r>
            <a:r>
              <a:rPr sz="2250" b="1" spc="0" baseline="3151" dirty="0" smtClean="0">
                <a:latin typeface="Arial Black"/>
                <a:cs typeface="Arial Black"/>
              </a:rPr>
              <a:t>o s</a:t>
            </a:r>
            <a:r>
              <a:rPr sz="2250" b="1" spc="-4" baseline="3151" dirty="0" smtClean="0">
                <a:latin typeface="Arial Black"/>
                <a:cs typeface="Arial Black"/>
              </a:rPr>
              <a:t>pec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ico d</a:t>
            </a:r>
            <a:r>
              <a:rPr sz="2250" b="1" spc="-4" baseline="3151" dirty="0" smtClean="0">
                <a:latin typeface="Arial Black"/>
                <a:cs typeface="Arial Black"/>
              </a:rPr>
              <a:t>e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a 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-4" baseline="3151" dirty="0" smtClean="0">
                <a:latin typeface="Arial Black"/>
                <a:cs typeface="Arial Black"/>
              </a:rPr>
              <a:t>un</a:t>
            </a:r>
            <a:r>
              <a:rPr sz="2250" b="1" spc="4" baseline="3151" dirty="0" smtClean="0">
                <a:latin typeface="Arial Black"/>
                <a:cs typeface="Arial Black"/>
              </a:rPr>
              <a:t>z</a:t>
            </a:r>
            <a:r>
              <a:rPr sz="2250" b="1" spc="0" baseline="3151" dirty="0" smtClean="0">
                <a:latin typeface="Arial Black"/>
                <a:cs typeface="Arial Black"/>
              </a:rPr>
              <a:t>io</a:t>
            </a:r>
            <a:r>
              <a:rPr sz="2250" b="1" spc="-4" baseline="3151" dirty="0" smtClean="0">
                <a:latin typeface="Arial Black"/>
                <a:cs typeface="Arial Black"/>
              </a:rPr>
              <a:t>n</a:t>
            </a:r>
            <a:r>
              <a:rPr sz="2250" b="1" spc="0" baseline="3151" dirty="0" smtClean="0">
                <a:latin typeface="Arial Black"/>
                <a:cs typeface="Arial Black"/>
              </a:rPr>
              <a:t>e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0" baseline="3151" dirty="0" smtClean="0">
                <a:latin typeface="Arial Black"/>
                <a:cs typeface="Arial Black"/>
              </a:rPr>
              <a:t>m</a:t>
            </a:r>
            <a:r>
              <a:rPr sz="2250" b="1" spc="-4" baseline="3151" dirty="0" smtClean="0">
                <a:latin typeface="Arial Black"/>
                <a:cs typeface="Arial Black"/>
              </a:rPr>
              <a:t>otor</a:t>
            </a:r>
            <a:r>
              <a:rPr sz="2250" b="1" spc="0" baseline="3151" dirty="0" smtClean="0">
                <a:latin typeface="Arial Black"/>
                <a:cs typeface="Arial Black"/>
              </a:rPr>
              <a:t>ia ( in</a:t>
            </a:r>
            <a:r>
              <a:rPr sz="2250" b="1" spc="-39" baseline="3151" dirty="0" smtClean="0">
                <a:latin typeface="Arial Black"/>
                <a:cs typeface="Arial Black"/>
              </a:rPr>
              <a:t>c</a:t>
            </a:r>
            <a:r>
              <a:rPr sz="2250" b="1" spc="0" baseline="3151" dirty="0" smtClean="0">
                <a:latin typeface="Arial Black"/>
                <a:cs typeface="Arial Black"/>
              </a:rPr>
              <a:t>lu</a:t>
            </a:r>
            <a:r>
              <a:rPr sz="2250" b="1" spc="-4" baseline="3151" dirty="0" smtClean="0">
                <a:latin typeface="Arial Black"/>
                <a:cs typeface="Arial Black"/>
              </a:rPr>
              <a:t>s</a:t>
            </a:r>
            <a:r>
              <a:rPr sz="2250" b="1" spc="0" baseline="3151" dirty="0" smtClean="0">
                <a:latin typeface="Arial Black"/>
                <a:cs typeface="Arial Black"/>
              </a:rPr>
              <a:t>a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la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-4" baseline="3151" dirty="0" smtClean="0">
                <a:latin typeface="Arial Black"/>
                <a:cs typeface="Arial Black"/>
              </a:rPr>
              <a:t>p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ass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a)</a:t>
            </a:r>
            <a:r>
              <a:rPr sz="2250" b="1" spc="0" baseline="3151" dirty="0" smtClean="0">
                <a:latin typeface="Arial Black"/>
                <a:cs typeface="Arial Black"/>
              </a:rPr>
              <a:t>,</a:t>
            </a:r>
            <a:r>
              <a:rPr sz="2250" b="1" spc="1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pe</a:t>
            </a:r>
            <a:r>
              <a:rPr sz="2250" b="1" spc="0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i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is</a:t>
            </a:r>
            <a:r>
              <a:rPr sz="2250" b="1" spc="-4" baseline="3151" dirty="0" smtClean="0">
                <a:latin typeface="Arial Black"/>
                <a:cs typeface="Arial Black"/>
              </a:rPr>
              <a:t>turb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1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de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a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800"/>
              </a:lnSpc>
            </a:pPr>
            <a:r>
              <a:rPr sz="2250" b="1" spc="19" baseline="3151" dirty="0" smtClean="0">
                <a:latin typeface="Arial Black"/>
                <a:cs typeface="Arial Black"/>
              </a:rPr>
              <a:t>g</a:t>
            </a:r>
            <a:r>
              <a:rPr sz="2250" b="1" spc="14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a</a:t>
            </a:r>
            <a:r>
              <a:rPr sz="2250" b="1" spc="4" baseline="3151" dirty="0" smtClean="0">
                <a:latin typeface="Arial Black"/>
                <a:cs typeface="Arial Black"/>
              </a:rPr>
              <a:t>f</a:t>
            </a:r>
            <a:r>
              <a:rPr sz="2250" b="1" spc="0" baseline="3151" dirty="0" smtClean="0">
                <a:latin typeface="Arial Black"/>
                <a:cs typeface="Arial Black"/>
              </a:rPr>
              <a:t>ia.</a:t>
            </a:r>
            <a:endParaRPr sz="1500" dirty="0">
              <a:latin typeface="Arial Black"/>
              <a:cs typeface="Arial Black"/>
            </a:endParaRPr>
          </a:p>
          <a:p>
            <a:pPr marL="12700" marR="28575">
              <a:lnSpc>
                <a:spcPts val="1535"/>
              </a:lnSpc>
              <a:spcBef>
                <a:spcPts val="6"/>
              </a:spcBef>
            </a:pPr>
            <a:r>
              <a:rPr sz="2250" b="1" spc="0" baseline="3151" dirty="0" smtClean="0">
                <a:latin typeface="Arial Black"/>
                <a:cs typeface="Arial Black"/>
              </a:rPr>
              <a:t>( </a:t>
            </a:r>
            <a:r>
              <a:rPr sz="2250" b="1" spc="-4" baseline="3151" dirty="0" smtClean="0">
                <a:latin typeface="Arial Black"/>
                <a:cs typeface="Arial Black"/>
              </a:rPr>
              <a:t>d</a:t>
            </a:r>
            <a:r>
              <a:rPr sz="2250" b="1" spc="0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O</a:t>
            </a:r>
            <a:r>
              <a:rPr sz="2250" b="1" spc="25" baseline="3151" dirty="0" smtClean="0">
                <a:latin typeface="Arial Black"/>
                <a:cs typeface="Arial Black"/>
              </a:rPr>
              <a:t>r</a:t>
            </a:r>
            <a:r>
              <a:rPr sz="2250" b="1" spc="-4" baseline="3151" dirty="0" smtClean="0">
                <a:latin typeface="Arial Black"/>
                <a:cs typeface="Arial Black"/>
              </a:rPr>
              <a:t>gan</a:t>
            </a:r>
            <a:r>
              <a:rPr sz="2250" b="1" spc="0" baseline="3151" dirty="0" smtClean="0">
                <a:latin typeface="Arial Black"/>
                <a:cs typeface="Arial Black"/>
              </a:rPr>
              <a:t>i</a:t>
            </a:r>
            <a:r>
              <a:rPr sz="2250" b="1" spc="4" baseline="3151" dirty="0" smtClean="0">
                <a:latin typeface="Arial Black"/>
                <a:cs typeface="Arial Black"/>
              </a:rPr>
              <a:t>zz</a:t>
            </a:r>
            <a:r>
              <a:rPr sz="2250" b="1" spc="-4" baseline="3151" dirty="0" smtClean="0">
                <a:latin typeface="Arial Black"/>
                <a:cs typeface="Arial Black"/>
              </a:rPr>
              <a:t>a</a:t>
            </a:r>
            <a:r>
              <a:rPr sz="2250" b="1" spc="4" baseline="3151" dirty="0" smtClean="0">
                <a:latin typeface="Arial Black"/>
                <a:cs typeface="Arial Black"/>
              </a:rPr>
              <a:t>z</a:t>
            </a:r>
            <a:r>
              <a:rPr sz="2250" b="1" spc="0" baseline="3151" dirty="0" smtClean="0">
                <a:latin typeface="Arial Black"/>
                <a:cs typeface="Arial Black"/>
              </a:rPr>
              <a:t>io</a:t>
            </a:r>
            <a:r>
              <a:rPr sz="2250" b="1" spc="-9" baseline="3151" dirty="0" smtClean="0">
                <a:latin typeface="Arial Black"/>
                <a:cs typeface="Arial Black"/>
              </a:rPr>
              <a:t>n</a:t>
            </a:r>
            <a:r>
              <a:rPr sz="2250" b="1" spc="0" baseline="3151" dirty="0" smtClean="0">
                <a:latin typeface="Arial Black"/>
                <a:cs typeface="Arial Black"/>
              </a:rPr>
              <a:t>e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M</a:t>
            </a:r>
            <a:r>
              <a:rPr sz="2250" b="1" spc="-9" baseline="3151" dirty="0" smtClean="0">
                <a:latin typeface="Arial Black"/>
                <a:cs typeface="Arial Black"/>
              </a:rPr>
              <a:t>o</a:t>
            </a:r>
            <a:r>
              <a:rPr sz="2250" b="1" spc="-4" baseline="3151" dirty="0" smtClean="0">
                <a:latin typeface="Arial Black"/>
                <a:cs typeface="Arial Black"/>
              </a:rPr>
              <a:t>nd</a:t>
            </a:r>
            <a:r>
              <a:rPr sz="2250" b="1" spc="0" baseline="3151" dirty="0" smtClean="0">
                <a:latin typeface="Arial Black"/>
                <a:cs typeface="Arial Black"/>
              </a:rPr>
              <a:t>iale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de</a:t>
            </a:r>
            <a:r>
              <a:rPr sz="2250" b="1" spc="0" baseline="3151" dirty="0" smtClean="0">
                <a:latin typeface="Arial Black"/>
                <a:cs typeface="Arial Black"/>
              </a:rPr>
              <a:t>l</a:t>
            </a:r>
            <a:r>
              <a:rPr sz="2250" b="1" spc="4" baseline="3151" dirty="0" smtClean="0">
                <a:latin typeface="Arial Black"/>
                <a:cs typeface="Arial Black"/>
              </a:rPr>
              <a:t>l</a:t>
            </a:r>
            <a:r>
              <a:rPr sz="2250" b="1" spc="0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S</a:t>
            </a:r>
            <a:r>
              <a:rPr sz="2250" b="1" spc="-9" baseline="3151" dirty="0" smtClean="0">
                <a:latin typeface="Arial Black"/>
                <a:cs typeface="Arial Black"/>
              </a:rPr>
              <a:t>a</a:t>
            </a:r>
            <a:r>
              <a:rPr sz="2250" b="1" spc="-4" baseline="3151" dirty="0" smtClean="0">
                <a:latin typeface="Arial Black"/>
                <a:cs typeface="Arial Black"/>
              </a:rPr>
              <a:t>n</a:t>
            </a:r>
            <a:r>
              <a:rPr sz="2250" b="1" spc="0" baseline="3151" dirty="0" smtClean="0">
                <a:latin typeface="Arial Black"/>
                <a:cs typeface="Arial Black"/>
              </a:rPr>
              <a:t>it</a:t>
            </a:r>
            <a:r>
              <a:rPr sz="2250" b="1" spc="-9" baseline="3151" dirty="0" smtClean="0">
                <a:latin typeface="Arial Black"/>
                <a:cs typeface="Arial Black"/>
              </a:rPr>
              <a:t>à</a:t>
            </a:r>
            <a:r>
              <a:rPr sz="2250" b="1" spc="0" baseline="3151" dirty="0" smtClean="0">
                <a:latin typeface="Arial Black"/>
                <a:cs typeface="Arial Black"/>
              </a:rPr>
              <a:t>,</a:t>
            </a:r>
            <a:r>
              <a:rPr sz="2250" b="1" spc="4" baseline="3151" dirty="0" smtClean="0">
                <a:latin typeface="Arial Black"/>
                <a:cs typeface="Arial Black"/>
              </a:rPr>
              <a:t> </a:t>
            </a:r>
            <a:r>
              <a:rPr sz="2250" b="1" spc="-4" baseline="3151" dirty="0" smtClean="0">
                <a:latin typeface="Arial Black"/>
                <a:cs typeface="Arial Black"/>
              </a:rPr>
              <a:t>cod</a:t>
            </a:r>
            <a:r>
              <a:rPr sz="2250" b="1" spc="0" baseline="3151" dirty="0" smtClean="0">
                <a:latin typeface="Arial Black"/>
                <a:cs typeface="Arial Black"/>
              </a:rPr>
              <a:t>ici </a:t>
            </a:r>
            <a:r>
              <a:rPr sz="2250" b="1" spc="9" baseline="3151" dirty="0" smtClean="0">
                <a:latin typeface="Arial Black"/>
                <a:cs typeface="Arial Black"/>
              </a:rPr>
              <a:t> </a:t>
            </a:r>
            <a:r>
              <a:rPr sz="2250" b="1" spc="0" baseline="3151" dirty="0" smtClean="0">
                <a:latin typeface="Arial Black"/>
                <a:cs typeface="Arial Black"/>
              </a:rPr>
              <a:t>IC</a:t>
            </a:r>
            <a:r>
              <a:rPr sz="2250" b="1" spc="-4" baseline="3151" dirty="0" smtClean="0">
                <a:latin typeface="Arial Black"/>
                <a:cs typeface="Arial Black"/>
              </a:rPr>
              <a:t>D1</a:t>
            </a:r>
            <a:r>
              <a:rPr sz="2250" b="1" spc="0" baseline="3151" dirty="0" smtClean="0">
                <a:latin typeface="Arial Black"/>
                <a:cs typeface="Arial Black"/>
              </a:rPr>
              <a:t>0</a:t>
            </a:r>
            <a:endParaRPr sz="1500" dirty="0">
              <a:latin typeface="Arial Black"/>
              <a:cs typeface="Arial Blac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2463" y="2605557"/>
            <a:ext cx="1392709" cy="639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1833">
              <a:lnSpc>
                <a:spcPts val="2340"/>
              </a:lnSpc>
              <a:spcBef>
                <a:spcPts val="117"/>
              </a:spcBef>
            </a:pPr>
            <a:r>
              <a:rPr sz="3300" b="1" spc="0" baseline="2482" dirty="0" smtClean="0">
                <a:solidFill>
                  <a:srgbClr val="FF0000"/>
                </a:solidFill>
                <a:latin typeface="Calibri"/>
                <a:cs typeface="Calibri"/>
              </a:rPr>
              <a:t>Co</a:t>
            </a:r>
            <a:r>
              <a:rPr sz="3300" b="1" spc="-9" baseline="2482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300" b="1" spc="0" baseline="2482" dirty="0" smtClean="0">
                <a:solidFill>
                  <a:srgbClr val="FF0000"/>
                </a:solidFill>
                <a:latin typeface="Calibri"/>
                <a:cs typeface="Calibri"/>
              </a:rPr>
              <a:t>ici</a:t>
            </a:r>
            <a:endParaRPr sz="2200">
              <a:latin typeface="Calibri"/>
              <a:cs typeface="Calibri"/>
            </a:endParaRPr>
          </a:p>
          <a:p>
            <a:pPr marL="75184">
              <a:lnSpc>
                <a:spcPts val="2640"/>
              </a:lnSpc>
              <a:spcBef>
                <a:spcPts val="15"/>
              </a:spcBef>
            </a:pPr>
            <a:r>
              <a:rPr sz="3300" b="1" spc="0" baseline="1241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300" b="1" spc="-4" baseline="1241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300" b="1" spc="0" baseline="1241" dirty="0" smtClean="0">
                <a:solidFill>
                  <a:srgbClr val="FF0000"/>
                </a:solidFill>
                <a:latin typeface="Calibri"/>
                <a:cs typeface="Calibri"/>
              </a:rPr>
              <a:t>sog</a:t>
            </a:r>
            <a:r>
              <a:rPr sz="3300" b="1" spc="-50" baseline="1241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300" b="1" spc="-14" baseline="1241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300" b="1" spc="0" baseline="1241" dirty="0" smtClean="0">
                <a:solidFill>
                  <a:srgbClr val="FF0000"/>
                </a:solidFill>
                <a:latin typeface="Calibri"/>
                <a:cs typeface="Calibri"/>
              </a:rPr>
              <a:t>fi</a:t>
            </a:r>
            <a:r>
              <a:rPr sz="3300" b="1" spc="4" baseline="1241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300" b="1" spc="0" baseline="1241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522719" y="358648"/>
            <a:ext cx="7511046" cy="653796"/>
          </a:xfrm>
          <a:custGeom>
            <a:avLst/>
            <a:gdLst/>
            <a:ahLst/>
            <a:cxnLst/>
            <a:rect l="l" t="t" r="r" b="b"/>
            <a:pathLst>
              <a:path w="7511046" h="653796">
                <a:moveTo>
                  <a:pt x="0" y="108965"/>
                </a:moveTo>
                <a:lnTo>
                  <a:pt x="17" y="546829"/>
                </a:lnTo>
                <a:lnTo>
                  <a:pt x="9123" y="588549"/>
                </a:lnTo>
                <a:lnTo>
                  <a:pt x="32579" y="622540"/>
                </a:lnTo>
                <a:lnTo>
                  <a:pt x="66994" y="645418"/>
                </a:lnTo>
                <a:lnTo>
                  <a:pt x="108978" y="653796"/>
                </a:lnTo>
                <a:lnTo>
                  <a:pt x="7404070" y="653778"/>
                </a:lnTo>
                <a:lnTo>
                  <a:pt x="7445793" y="644679"/>
                </a:lnTo>
                <a:lnTo>
                  <a:pt x="7479788" y="621231"/>
                </a:lnTo>
                <a:lnTo>
                  <a:pt x="7502667" y="586819"/>
                </a:lnTo>
                <a:lnTo>
                  <a:pt x="7511046" y="544829"/>
                </a:lnTo>
                <a:lnTo>
                  <a:pt x="7511028" y="106976"/>
                </a:lnTo>
                <a:lnTo>
                  <a:pt x="7501930" y="65252"/>
                </a:lnTo>
                <a:lnTo>
                  <a:pt x="7478482" y="31258"/>
                </a:lnTo>
                <a:lnTo>
                  <a:pt x="7444070" y="8378"/>
                </a:lnTo>
                <a:lnTo>
                  <a:pt x="7402080" y="0"/>
                </a:lnTo>
                <a:lnTo>
                  <a:pt x="106979" y="17"/>
                </a:lnTo>
                <a:lnTo>
                  <a:pt x="65262" y="9119"/>
                </a:lnTo>
                <a:lnTo>
                  <a:pt x="31266" y="32567"/>
                </a:lnTo>
                <a:lnTo>
                  <a:pt x="8381" y="66978"/>
                </a:lnTo>
                <a:lnTo>
                  <a:pt x="0" y="108965"/>
                </a:lnTo>
                <a:close/>
              </a:path>
            </a:pathLst>
          </a:custGeom>
          <a:solidFill>
            <a:srgbClr val="00B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2719" y="358648"/>
            <a:ext cx="7511046" cy="653796"/>
          </a:xfrm>
          <a:custGeom>
            <a:avLst/>
            <a:gdLst/>
            <a:ahLst/>
            <a:cxnLst/>
            <a:rect l="l" t="t" r="r" b="b"/>
            <a:pathLst>
              <a:path w="7511046" h="653796">
                <a:moveTo>
                  <a:pt x="0" y="108965"/>
                </a:moveTo>
                <a:lnTo>
                  <a:pt x="973" y="94337"/>
                </a:lnTo>
                <a:lnTo>
                  <a:pt x="3808" y="80299"/>
                </a:lnTo>
                <a:lnTo>
                  <a:pt x="8381" y="66978"/>
                </a:lnTo>
                <a:lnTo>
                  <a:pt x="14565" y="54499"/>
                </a:lnTo>
                <a:lnTo>
                  <a:pt x="22235" y="42987"/>
                </a:lnTo>
                <a:lnTo>
                  <a:pt x="31266" y="32567"/>
                </a:lnTo>
                <a:lnTo>
                  <a:pt x="41530" y="23366"/>
                </a:lnTo>
                <a:lnTo>
                  <a:pt x="52904" y="15508"/>
                </a:lnTo>
                <a:lnTo>
                  <a:pt x="65262" y="9119"/>
                </a:lnTo>
                <a:lnTo>
                  <a:pt x="78477" y="4324"/>
                </a:lnTo>
                <a:lnTo>
                  <a:pt x="92425" y="1248"/>
                </a:lnTo>
                <a:lnTo>
                  <a:pt x="106979" y="17"/>
                </a:lnTo>
                <a:lnTo>
                  <a:pt x="108978" y="0"/>
                </a:lnTo>
                <a:lnTo>
                  <a:pt x="7402080" y="0"/>
                </a:lnTo>
                <a:lnTo>
                  <a:pt x="7416710" y="972"/>
                </a:lnTo>
                <a:lnTo>
                  <a:pt x="7430748" y="3807"/>
                </a:lnTo>
                <a:lnTo>
                  <a:pt x="7444070" y="8378"/>
                </a:lnTo>
                <a:lnTo>
                  <a:pt x="7456550" y="14561"/>
                </a:lnTo>
                <a:lnTo>
                  <a:pt x="7468062" y="22229"/>
                </a:lnTo>
                <a:lnTo>
                  <a:pt x="7478482" y="31258"/>
                </a:lnTo>
                <a:lnTo>
                  <a:pt x="7487683" y="41522"/>
                </a:lnTo>
                <a:lnTo>
                  <a:pt x="7495541" y="52895"/>
                </a:lnTo>
                <a:lnTo>
                  <a:pt x="7501930" y="65252"/>
                </a:lnTo>
                <a:lnTo>
                  <a:pt x="7506724" y="78469"/>
                </a:lnTo>
                <a:lnTo>
                  <a:pt x="7509799" y="92418"/>
                </a:lnTo>
                <a:lnTo>
                  <a:pt x="7511028" y="106976"/>
                </a:lnTo>
                <a:lnTo>
                  <a:pt x="7511046" y="108965"/>
                </a:lnTo>
                <a:lnTo>
                  <a:pt x="7511046" y="544829"/>
                </a:lnTo>
                <a:lnTo>
                  <a:pt x="7510073" y="559459"/>
                </a:lnTo>
                <a:lnTo>
                  <a:pt x="7507239" y="573497"/>
                </a:lnTo>
                <a:lnTo>
                  <a:pt x="7502667" y="586819"/>
                </a:lnTo>
                <a:lnTo>
                  <a:pt x="7496485" y="599299"/>
                </a:lnTo>
                <a:lnTo>
                  <a:pt x="7488816" y="610811"/>
                </a:lnTo>
                <a:lnTo>
                  <a:pt x="7479788" y="621231"/>
                </a:lnTo>
                <a:lnTo>
                  <a:pt x="7469524" y="630432"/>
                </a:lnTo>
                <a:lnTo>
                  <a:pt x="7458151" y="638290"/>
                </a:lnTo>
                <a:lnTo>
                  <a:pt x="7445793" y="644679"/>
                </a:lnTo>
                <a:lnTo>
                  <a:pt x="7432577" y="649474"/>
                </a:lnTo>
                <a:lnTo>
                  <a:pt x="7418627" y="652548"/>
                </a:lnTo>
                <a:lnTo>
                  <a:pt x="7404070" y="653778"/>
                </a:lnTo>
                <a:lnTo>
                  <a:pt x="7402080" y="653796"/>
                </a:lnTo>
                <a:lnTo>
                  <a:pt x="108978" y="653796"/>
                </a:lnTo>
                <a:lnTo>
                  <a:pt x="94352" y="652823"/>
                </a:lnTo>
                <a:lnTo>
                  <a:pt x="80315" y="649988"/>
                </a:lnTo>
                <a:lnTo>
                  <a:pt x="66994" y="645418"/>
                </a:lnTo>
                <a:lnTo>
                  <a:pt x="54514" y="639236"/>
                </a:lnTo>
                <a:lnTo>
                  <a:pt x="43000" y="631568"/>
                </a:lnTo>
                <a:lnTo>
                  <a:pt x="32579" y="622540"/>
                </a:lnTo>
                <a:lnTo>
                  <a:pt x="23375" y="612278"/>
                </a:lnTo>
                <a:lnTo>
                  <a:pt x="15514" y="600906"/>
                </a:lnTo>
                <a:lnTo>
                  <a:pt x="9123" y="588549"/>
                </a:lnTo>
                <a:lnTo>
                  <a:pt x="4326" y="575334"/>
                </a:lnTo>
                <a:lnTo>
                  <a:pt x="1249" y="561386"/>
                </a:lnTo>
                <a:lnTo>
                  <a:pt x="17" y="546829"/>
                </a:lnTo>
                <a:lnTo>
                  <a:pt x="0" y="544829"/>
                </a:lnTo>
                <a:lnTo>
                  <a:pt x="0" y="10896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92937" y="496824"/>
            <a:ext cx="7744759" cy="13051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28570" marR="35654">
              <a:lnSpc>
                <a:spcPts val="3460"/>
              </a:lnSpc>
              <a:spcBef>
                <a:spcPts val="173"/>
              </a:spcBef>
            </a:pPr>
            <a:r>
              <a:rPr sz="4950" spc="-239" baseline="3309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950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950" spc="-44" baseline="3309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950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4950" spc="-25" baseline="3309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950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OLARI</a:t>
            </a:r>
            <a:r>
              <a:rPr sz="4950" spc="-254" baseline="3309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950" spc="-119" baseline="3309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950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’</a:t>
            </a:r>
            <a:endParaRPr sz="33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2367"/>
              </a:spcBef>
            </a:pPr>
            <a:r>
              <a:rPr sz="1800" b="1" spc="0" dirty="0" smtClean="0">
                <a:latin typeface="Arial Black"/>
                <a:cs typeface="Arial Black"/>
              </a:rPr>
              <a:t>F8</a:t>
            </a:r>
            <a:r>
              <a:rPr sz="1800" b="1" spc="4" dirty="0" smtClean="0">
                <a:latin typeface="Arial Black"/>
                <a:cs typeface="Arial Black"/>
              </a:rPr>
              <a:t>1</a:t>
            </a:r>
            <a:r>
              <a:rPr sz="1800" b="1" spc="0" dirty="0" smtClean="0">
                <a:latin typeface="Arial Black"/>
                <a:cs typeface="Arial Black"/>
              </a:rPr>
              <a:t>.9</a:t>
            </a:r>
            <a:r>
              <a:rPr sz="1800" b="1" spc="-9" dirty="0" smtClean="0">
                <a:latin typeface="Arial Black"/>
                <a:cs typeface="Arial Black"/>
              </a:rPr>
              <a:t> </a:t>
            </a:r>
            <a:r>
              <a:rPr sz="1800" b="1" spc="4" dirty="0" smtClean="0">
                <a:latin typeface="Arial Black"/>
                <a:cs typeface="Arial Black"/>
              </a:rPr>
              <a:t>D</a:t>
            </a:r>
            <a:r>
              <a:rPr sz="1800" b="1" spc="0" dirty="0" smtClean="0">
                <a:latin typeface="Arial Black"/>
                <a:cs typeface="Arial Black"/>
              </a:rPr>
              <a:t>i</a:t>
            </a:r>
            <a:r>
              <a:rPr sz="1800" b="1" spc="4" dirty="0" smtClean="0">
                <a:latin typeface="Arial Black"/>
                <a:cs typeface="Arial Black"/>
              </a:rPr>
              <a:t>s</a:t>
            </a:r>
            <a:r>
              <a:rPr sz="1800" b="1" spc="0" dirty="0" smtClean="0">
                <a:latin typeface="Arial Black"/>
                <a:cs typeface="Arial Black"/>
              </a:rPr>
              <a:t>o</a:t>
            </a:r>
            <a:r>
              <a:rPr sz="1800" b="1" spc="50" dirty="0" smtClean="0">
                <a:latin typeface="Arial Black"/>
                <a:cs typeface="Arial Black"/>
              </a:rPr>
              <a:t>r</a:t>
            </a:r>
            <a:r>
              <a:rPr sz="1800" b="1" spc="0" dirty="0" smtClean="0">
                <a:latin typeface="Arial Black"/>
                <a:cs typeface="Arial Black"/>
              </a:rPr>
              <a:t>dine</a:t>
            </a:r>
            <a:r>
              <a:rPr sz="1800" b="1" spc="-4" dirty="0" smtClean="0">
                <a:latin typeface="Arial Black"/>
                <a:cs typeface="Arial Black"/>
              </a:rPr>
              <a:t> </a:t>
            </a:r>
            <a:r>
              <a:rPr sz="1800" b="1" spc="-44" dirty="0" smtClean="0">
                <a:latin typeface="Arial Black"/>
                <a:cs typeface="Arial Black"/>
              </a:rPr>
              <a:t>e</a:t>
            </a:r>
            <a:r>
              <a:rPr sz="1800" b="1" spc="-39" dirty="0" smtClean="0">
                <a:latin typeface="Arial Black"/>
                <a:cs typeface="Arial Black"/>
              </a:rPr>
              <a:t>v</a:t>
            </a:r>
            <a:r>
              <a:rPr sz="1800" b="1" spc="0" dirty="0" smtClean="0">
                <a:latin typeface="Arial Black"/>
                <a:cs typeface="Arial Black"/>
              </a:rPr>
              <a:t>olu</a:t>
            </a:r>
            <a:r>
              <a:rPr sz="1800" b="1" spc="4" dirty="0" smtClean="0">
                <a:latin typeface="Arial Black"/>
                <a:cs typeface="Arial Black"/>
              </a:rPr>
              <a:t>t</a:t>
            </a:r>
            <a:r>
              <a:rPr sz="1800" b="1" spc="0" dirty="0" smtClean="0">
                <a:latin typeface="Arial Black"/>
                <a:cs typeface="Arial Black"/>
              </a:rPr>
              <a:t>i</a:t>
            </a:r>
            <a:r>
              <a:rPr sz="1800" b="1" spc="-39" dirty="0" smtClean="0">
                <a:latin typeface="Arial Black"/>
                <a:cs typeface="Arial Black"/>
              </a:rPr>
              <a:t>v</a:t>
            </a:r>
            <a:r>
              <a:rPr sz="1800" b="1" spc="0" dirty="0" smtClean="0">
                <a:latin typeface="Arial Black"/>
                <a:cs typeface="Arial Black"/>
              </a:rPr>
              <a:t>o</a:t>
            </a:r>
            <a:r>
              <a:rPr sz="1800" b="1" spc="-9" dirty="0" smtClean="0">
                <a:latin typeface="Arial Black"/>
                <a:cs typeface="Arial Black"/>
              </a:rPr>
              <a:t> </a:t>
            </a:r>
            <a:r>
              <a:rPr sz="1800" b="1" spc="0" dirty="0" smtClean="0">
                <a:latin typeface="Arial Black"/>
                <a:cs typeface="Arial Black"/>
              </a:rPr>
              <a:t>delle </a:t>
            </a:r>
            <a:r>
              <a:rPr sz="1800" b="1" spc="14" dirty="0" smtClean="0">
                <a:latin typeface="Arial Black"/>
                <a:cs typeface="Arial Black"/>
              </a:rPr>
              <a:t>a</a:t>
            </a:r>
            <a:r>
              <a:rPr sz="1800" b="1" spc="0" dirty="0" smtClean="0">
                <a:latin typeface="Arial Black"/>
                <a:cs typeface="Arial Black"/>
              </a:rPr>
              <a:t>bili</a:t>
            </a:r>
            <a:r>
              <a:rPr sz="1800" b="1" spc="4" dirty="0" smtClean="0">
                <a:latin typeface="Arial Black"/>
                <a:cs typeface="Arial Black"/>
              </a:rPr>
              <a:t>t</a:t>
            </a:r>
            <a:r>
              <a:rPr sz="1800" b="1" spc="0" dirty="0" smtClean="0">
                <a:latin typeface="Arial Black"/>
                <a:cs typeface="Arial Black"/>
              </a:rPr>
              <a:t>à </a:t>
            </a:r>
            <a:r>
              <a:rPr sz="1800" b="1" spc="4" dirty="0" smtClean="0">
                <a:latin typeface="Arial Black"/>
                <a:cs typeface="Arial Black"/>
              </a:rPr>
              <a:t>s</a:t>
            </a:r>
            <a:r>
              <a:rPr sz="1800" b="1" spc="0" dirty="0" smtClean="0">
                <a:latin typeface="Arial Black"/>
                <a:cs typeface="Arial Black"/>
              </a:rPr>
              <a:t>col</a:t>
            </a:r>
            <a:r>
              <a:rPr sz="1800" b="1" spc="4" dirty="0" smtClean="0">
                <a:latin typeface="Arial Black"/>
                <a:cs typeface="Arial Black"/>
              </a:rPr>
              <a:t>as</a:t>
            </a:r>
            <a:r>
              <a:rPr sz="1800" b="1" spc="0" dirty="0" smtClean="0">
                <a:latin typeface="Arial Black"/>
                <a:cs typeface="Arial Black"/>
              </a:rPr>
              <a:t>ti</a:t>
            </a:r>
            <a:r>
              <a:rPr sz="1800" b="1" spc="-29" dirty="0" smtClean="0">
                <a:latin typeface="Arial Black"/>
                <a:cs typeface="Arial Black"/>
              </a:rPr>
              <a:t>c</a:t>
            </a:r>
            <a:r>
              <a:rPr sz="1800" b="1" spc="0" dirty="0" smtClean="0">
                <a:latin typeface="Arial Black"/>
                <a:cs typeface="Arial Black"/>
              </a:rPr>
              <a:t>he </a:t>
            </a:r>
            <a:r>
              <a:rPr sz="1800" b="1" spc="4" dirty="0" smtClean="0">
                <a:latin typeface="Arial Black"/>
                <a:cs typeface="Arial Black"/>
              </a:rPr>
              <a:t>n</a:t>
            </a:r>
            <a:r>
              <a:rPr sz="1800" b="1" spc="0" dirty="0" smtClean="0">
                <a:latin typeface="Arial Black"/>
                <a:cs typeface="Arial Black"/>
              </a:rPr>
              <a:t>on </a:t>
            </a:r>
            <a:r>
              <a:rPr sz="1800" b="1" spc="4" dirty="0" smtClean="0">
                <a:latin typeface="Arial Black"/>
                <a:cs typeface="Arial Black"/>
              </a:rPr>
              <a:t>m</a:t>
            </a:r>
            <a:r>
              <a:rPr sz="1800" b="1" spc="50" dirty="0" smtClean="0">
                <a:latin typeface="Arial Black"/>
                <a:cs typeface="Arial Black"/>
              </a:rPr>
              <a:t>e</a:t>
            </a:r>
            <a:r>
              <a:rPr sz="1800" b="1" spc="14" dirty="0" smtClean="0">
                <a:latin typeface="Arial Black"/>
                <a:cs typeface="Arial Black"/>
              </a:rPr>
              <a:t>g</a:t>
            </a:r>
            <a:r>
              <a:rPr sz="1800" b="1" spc="0" dirty="0" smtClean="0">
                <a:latin typeface="Arial Black"/>
                <a:cs typeface="Arial Black"/>
              </a:rPr>
              <a:t>lio </a:t>
            </a:r>
            <a:r>
              <a:rPr sz="1800" b="1" spc="4" dirty="0" smtClean="0">
                <a:latin typeface="Arial Black"/>
                <a:cs typeface="Arial Black"/>
              </a:rPr>
              <a:t>s</a:t>
            </a:r>
            <a:r>
              <a:rPr sz="1800" b="1" spc="0" dirty="0" smtClean="0">
                <a:latin typeface="Arial Black"/>
                <a:cs typeface="Arial Black"/>
              </a:rPr>
              <a:t>pe</a:t>
            </a:r>
            <a:r>
              <a:rPr sz="1800" b="1" spc="4" dirty="0" smtClean="0">
                <a:latin typeface="Arial Black"/>
                <a:cs typeface="Arial Black"/>
              </a:rPr>
              <a:t>c</a:t>
            </a:r>
            <a:r>
              <a:rPr sz="1800" b="1" spc="0" dirty="0" smtClean="0">
                <a:latin typeface="Arial Black"/>
                <a:cs typeface="Arial Black"/>
              </a:rPr>
              <a:t>ific</a:t>
            </a:r>
            <a:r>
              <a:rPr sz="1800" b="1" spc="-34" dirty="0" smtClean="0">
                <a:latin typeface="Arial Black"/>
                <a:cs typeface="Arial Black"/>
              </a:rPr>
              <a:t>a</a:t>
            </a:r>
            <a:r>
              <a:rPr sz="1800" b="1" spc="0" dirty="0" smtClean="0">
                <a:latin typeface="Arial Black"/>
                <a:cs typeface="Arial Black"/>
              </a:rPr>
              <a:t>t</a:t>
            </a:r>
            <a:r>
              <a:rPr sz="1800" b="1" spc="-29" dirty="0" smtClean="0">
                <a:latin typeface="Arial Black"/>
                <a:cs typeface="Arial Black"/>
              </a:rPr>
              <a:t>o</a:t>
            </a:r>
            <a:r>
              <a:rPr sz="1800" b="1" spc="0" dirty="0" smtClean="0">
                <a:latin typeface="Arial Black"/>
                <a:cs typeface="Arial Black"/>
              </a:rPr>
              <a:t>.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2937" y="2097043"/>
            <a:ext cx="7750251" cy="19028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2060"/>
              </a:lnSpc>
              <a:spcBef>
                <a:spcPts val="103"/>
              </a:spcBef>
            </a:pPr>
            <a:r>
              <a:rPr sz="2700" b="1" spc="0" baseline="3939" dirty="0" smtClean="0">
                <a:latin typeface="Arial Black"/>
                <a:cs typeface="Arial Black"/>
              </a:rPr>
              <a:t>Qu</a:t>
            </a:r>
            <a:r>
              <a:rPr sz="2700" b="1" spc="4" baseline="3939" dirty="0" smtClean="0">
                <a:latin typeface="Arial Black"/>
                <a:cs typeface="Arial Black"/>
              </a:rPr>
              <a:t>es</a:t>
            </a:r>
            <a:r>
              <a:rPr sz="2700" b="1" spc="0" baseline="3939" dirty="0" smtClean="0">
                <a:latin typeface="Arial Black"/>
                <a:cs typeface="Arial Black"/>
              </a:rPr>
              <a:t>to</a:t>
            </a:r>
            <a:r>
              <a:rPr sz="2700" b="1" spc="-19" baseline="3939" dirty="0" smtClean="0">
                <a:latin typeface="Arial Black"/>
                <a:cs typeface="Arial Black"/>
              </a:rPr>
              <a:t> </a:t>
            </a:r>
            <a:r>
              <a:rPr sz="2700" b="1" spc="0" baseline="3939" dirty="0" smtClean="0">
                <a:latin typeface="Arial Black"/>
                <a:cs typeface="Arial Black"/>
              </a:rPr>
              <a:t>co</a:t>
            </a:r>
            <a:r>
              <a:rPr sz="2700" b="1" spc="4" baseline="3939" dirty="0" smtClean="0">
                <a:latin typeface="Arial Black"/>
                <a:cs typeface="Arial Black"/>
              </a:rPr>
              <a:t>d</a:t>
            </a:r>
            <a:r>
              <a:rPr sz="2700" b="1" spc="0" baseline="3939" dirty="0" smtClean="0">
                <a:latin typeface="Arial Black"/>
                <a:cs typeface="Arial Black"/>
              </a:rPr>
              <a:t>ice </a:t>
            </a:r>
            <a:r>
              <a:rPr sz="2700" b="1" spc="-9" baseline="3939" dirty="0" smtClean="0">
                <a:latin typeface="Arial Black"/>
                <a:cs typeface="Arial Black"/>
              </a:rPr>
              <a:t>f</a:t>
            </a:r>
            <a:r>
              <a:rPr sz="2700" b="1" spc="0" baseline="3939" dirty="0" smtClean="0">
                <a:latin typeface="Arial Black"/>
                <a:cs typeface="Arial Black"/>
              </a:rPr>
              <a:t>a </a:t>
            </a:r>
            <a:r>
              <a:rPr sz="2700" b="1" spc="4" baseline="3939" dirty="0" smtClean="0">
                <a:latin typeface="Arial Black"/>
                <a:cs typeface="Arial Black"/>
              </a:rPr>
              <a:t>r</a:t>
            </a:r>
            <a:r>
              <a:rPr sz="2700" b="1" spc="0" baseline="3939" dirty="0" smtClean="0">
                <a:latin typeface="Arial Black"/>
                <a:cs typeface="Arial Black"/>
              </a:rPr>
              <a:t>i</a:t>
            </a:r>
            <a:r>
              <a:rPr sz="2700" b="1" spc="-39" baseline="3939" dirty="0" smtClean="0">
                <a:latin typeface="Arial Black"/>
                <a:cs typeface="Arial Black"/>
              </a:rPr>
              <a:t>f</a:t>
            </a:r>
            <a:r>
              <a:rPr sz="2700" b="1" spc="0" baseline="3939" dirty="0" smtClean="0">
                <a:latin typeface="Arial Black"/>
                <a:cs typeface="Arial Black"/>
              </a:rPr>
              <a:t>e</a:t>
            </a:r>
            <a:r>
              <a:rPr sz="2700" b="1" spc="4" baseline="3939" dirty="0" smtClean="0">
                <a:latin typeface="Arial Black"/>
                <a:cs typeface="Arial Black"/>
              </a:rPr>
              <a:t>r</a:t>
            </a:r>
            <a:r>
              <a:rPr sz="2700" b="1" spc="0" baseline="3939" dirty="0" smtClean="0">
                <a:latin typeface="Arial Black"/>
                <a:cs typeface="Arial Black"/>
              </a:rPr>
              <a:t>ime</a:t>
            </a:r>
            <a:r>
              <a:rPr sz="2700" b="1" spc="4" baseline="3939" dirty="0" smtClean="0">
                <a:latin typeface="Arial Black"/>
                <a:cs typeface="Arial Black"/>
              </a:rPr>
              <a:t>n</a:t>
            </a:r>
            <a:r>
              <a:rPr sz="2700" b="1" spc="0" baseline="3939" dirty="0" smtClean="0">
                <a:latin typeface="Arial Black"/>
                <a:cs typeface="Arial Black"/>
              </a:rPr>
              <a:t>to ai </a:t>
            </a:r>
            <a:r>
              <a:rPr sz="2700" b="1" spc="4" baseline="3939" dirty="0" smtClean="0">
                <a:latin typeface="Arial Black"/>
                <a:cs typeface="Arial Black"/>
              </a:rPr>
              <a:t>d</a:t>
            </a:r>
            <a:r>
              <a:rPr sz="2700" b="1" spc="0" baseline="3939" dirty="0" smtClean="0">
                <a:latin typeface="Arial Black"/>
                <a:cs typeface="Arial Black"/>
              </a:rPr>
              <a:t>i</a:t>
            </a:r>
            <a:r>
              <a:rPr sz="2700" b="1" spc="4" baseline="3939" dirty="0" smtClean="0">
                <a:latin typeface="Arial Black"/>
                <a:cs typeface="Arial Black"/>
              </a:rPr>
              <a:t>s</a:t>
            </a:r>
            <a:r>
              <a:rPr sz="2700" b="1" spc="0" baseline="3939" dirty="0" smtClean="0">
                <a:latin typeface="Arial Black"/>
                <a:cs typeface="Arial Black"/>
              </a:rPr>
              <a:t>t</a:t>
            </a:r>
            <a:r>
              <a:rPr sz="2700" b="1" spc="4" baseline="3939" dirty="0" smtClean="0">
                <a:latin typeface="Arial Black"/>
                <a:cs typeface="Arial Black"/>
              </a:rPr>
              <a:t>u</a:t>
            </a:r>
            <a:r>
              <a:rPr sz="2700" b="1" spc="0" baseline="3939" dirty="0" smtClean="0">
                <a:latin typeface="Arial Black"/>
                <a:cs typeface="Arial Black"/>
              </a:rPr>
              <a:t>r</a:t>
            </a:r>
            <a:r>
              <a:rPr sz="2700" b="1" spc="4" baseline="3939" dirty="0" smtClean="0">
                <a:latin typeface="Arial Black"/>
                <a:cs typeface="Arial Black"/>
              </a:rPr>
              <a:t>b</a:t>
            </a:r>
            <a:r>
              <a:rPr sz="2700" b="1" spc="0" baseline="3939" dirty="0" smtClean="0">
                <a:latin typeface="Arial Black"/>
                <a:cs typeface="Arial Black"/>
              </a:rPr>
              <a:t>i</a:t>
            </a:r>
            <a:r>
              <a:rPr sz="2700" b="1" spc="589" baseline="3939" dirty="0" smtClean="0">
                <a:latin typeface="Arial Black"/>
                <a:cs typeface="Arial Black"/>
              </a:rPr>
              <a:t> </a:t>
            </a:r>
            <a:r>
              <a:rPr sz="2700" b="1" spc="0" baseline="3939" dirty="0" smtClean="0">
                <a:latin typeface="Arial Black"/>
                <a:cs typeface="Arial Black"/>
              </a:rPr>
              <a:t>non </a:t>
            </a:r>
            <a:r>
              <a:rPr sz="2700" b="1" spc="4" baseline="3939" dirty="0" smtClean="0">
                <a:latin typeface="Arial Black"/>
                <a:cs typeface="Arial Black"/>
              </a:rPr>
              <a:t>s</a:t>
            </a:r>
            <a:r>
              <a:rPr sz="2700" b="1" spc="0" baseline="3939" dirty="0" smtClean="0">
                <a:latin typeface="Arial Black"/>
                <a:cs typeface="Arial Black"/>
              </a:rPr>
              <a:t>pe</a:t>
            </a:r>
            <a:r>
              <a:rPr sz="2700" b="1" spc="4" baseline="3939" dirty="0" smtClean="0">
                <a:latin typeface="Arial Black"/>
                <a:cs typeface="Arial Black"/>
              </a:rPr>
              <a:t>c</a:t>
            </a:r>
            <a:r>
              <a:rPr sz="2700" b="1" spc="0" baseline="3939" dirty="0" smtClean="0">
                <a:latin typeface="Arial Black"/>
                <a:cs typeface="Arial Black"/>
              </a:rPr>
              <a:t>ifici</a:t>
            </a:r>
            <a:endParaRPr sz="1800">
              <a:latin typeface="Arial Black"/>
              <a:cs typeface="Arial Black"/>
            </a:endParaRPr>
          </a:p>
          <a:p>
            <a:pPr marL="12700">
              <a:lnSpc>
                <a:spcPts val="2160"/>
              </a:lnSpc>
              <a:spcBef>
                <a:spcPts val="5"/>
              </a:spcBef>
            </a:pPr>
            <a:r>
              <a:rPr sz="2700" spc="0" baseline="3939" dirty="0" smtClean="0">
                <a:latin typeface="Arial Black"/>
                <a:cs typeface="Arial Black"/>
              </a:rPr>
              <a:t>d</a:t>
            </a:r>
            <a:r>
              <a:rPr sz="2700" spc="-54" baseline="3939" dirty="0" smtClean="0">
                <a:latin typeface="Arial Black"/>
                <a:cs typeface="Arial Black"/>
              </a:rPr>
              <a:t>o</a:t>
            </a:r>
            <a:r>
              <a:rPr sz="2700" spc="-39" baseline="3939" dirty="0" smtClean="0">
                <a:latin typeface="Arial Black"/>
                <a:cs typeface="Arial Black"/>
              </a:rPr>
              <a:t>v</a:t>
            </a:r>
            <a:r>
              <a:rPr sz="2700" spc="0" baseline="3939" dirty="0" smtClean="0">
                <a:latin typeface="Arial Black"/>
                <a:cs typeface="Arial Black"/>
              </a:rPr>
              <a:t>e</a:t>
            </a:r>
            <a:r>
              <a:rPr sz="2700" spc="-9" baseline="3939" dirty="0" smtClean="0">
                <a:latin typeface="Arial Black"/>
                <a:cs typeface="Arial Black"/>
              </a:rPr>
              <a:t> </a:t>
            </a:r>
            <a:r>
              <a:rPr sz="2700" spc="4" baseline="3939" dirty="0" smtClean="0">
                <a:latin typeface="Arial Black"/>
                <a:cs typeface="Arial Black"/>
              </a:rPr>
              <a:t>s</a:t>
            </a:r>
            <a:r>
              <a:rPr sz="2700" spc="0" baseline="3939" dirty="0" smtClean="0">
                <a:latin typeface="Arial Black"/>
                <a:cs typeface="Arial Black"/>
              </a:rPr>
              <a:t>ono</a:t>
            </a:r>
            <a:r>
              <a:rPr sz="2700" spc="-4" baseline="3939" dirty="0" smtClean="0">
                <a:latin typeface="Arial Black"/>
                <a:cs typeface="Arial Black"/>
              </a:rPr>
              <a:t> </a:t>
            </a:r>
            <a:r>
              <a:rPr sz="2700" spc="0" baseline="3939" dirty="0" smtClean="0">
                <a:latin typeface="Arial Black"/>
                <a:cs typeface="Arial Black"/>
              </a:rPr>
              <a:t>p</a:t>
            </a:r>
            <a:r>
              <a:rPr sz="2700" spc="29" baseline="3939" dirty="0" smtClean="0">
                <a:latin typeface="Arial Black"/>
                <a:cs typeface="Arial Black"/>
              </a:rPr>
              <a:t>r</a:t>
            </a:r>
            <a:r>
              <a:rPr sz="2700" spc="0" baseline="3939" dirty="0" smtClean="0">
                <a:latin typeface="Arial Black"/>
                <a:cs typeface="Arial Black"/>
              </a:rPr>
              <a:t>e</a:t>
            </a:r>
            <a:r>
              <a:rPr sz="2700" spc="4" baseline="3939" dirty="0" smtClean="0">
                <a:latin typeface="Arial Black"/>
                <a:cs typeface="Arial Black"/>
              </a:rPr>
              <a:t>s</a:t>
            </a:r>
            <a:r>
              <a:rPr sz="2700" spc="0" baseline="3939" dirty="0" smtClean="0">
                <a:latin typeface="Arial Black"/>
                <a:cs typeface="Arial Black"/>
              </a:rPr>
              <a:t>en</a:t>
            </a:r>
            <a:r>
              <a:rPr sz="2700" spc="4" baseline="3939" dirty="0" smtClean="0">
                <a:latin typeface="Arial Black"/>
                <a:cs typeface="Arial Black"/>
              </a:rPr>
              <a:t>t</a:t>
            </a:r>
            <a:r>
              <a:rPr sz="2700" spc="0" baseline="3939" dirty="0" smtClean="0">
                <a:latin typeface="Arial Black"/>
                <a:cs typeface="Arial Black"/>
              </a:rPr>
              <a:t>i </a:t>
            </a:r>
            <a:r>
              <a:rPr sz="2700" spc="4" baseline="3939" dirty="0" smtClean="0">
                <a:latin typeface="Arial Black"/>
                <a:cs typeface="Arial Black"/>
              </a:rPr>
              <a:t>s</a:t>
            </a:r>
            <a:r>
              <a:rPr sz="2700" spc="0" baseline="3939" dirty="0" smtClean="0">
                <a:latin typeface="Arial Black"/>
                <a:cs typeface="Arial Black"/>
              </a:rPr>
              <a:t>ignific</a:t>
            </a:r>
            <a:r>
              <a:rPr sz="2700" spc="-29" baseline="3939" dirty="0" smtClean="0">
                <a:latin typeface="Arial Black"/>
                <a:cs typeface="Arial Black"/>
              </a:rPr>
              <a:t>a</a:t>
            </a:r>
            <a:r>
              <a:rPr sz="2700" spc="0" baseline="3939" dirty="0" smtClean="0">
                <a:latin typeface="Arial Black"/>
                <a:cs typeface="Arial Black"/>
              </a:rPr>
              <a:t>ti</a:t>
            </a:r>
            <a:r>
              <a:rPr sz="2700" spc="-34" baseline="3939" dirty="0" smtClean="0">
                <a:latin typeface="Arial Black"/>
                <a:cs typeface="Arial Black"/>
              </a:rPr>
              <a:t>v</a:t>
            </a:r>
            <a:r>
              <a:rPr sz="2700" spc="0" baseline="3939" dirty="0" smtClean="0">
                <a:latin typeface="Arial Black"/>
                <a:cs typeface="Arial Black"/>
              </a:rPr>
              <a:t>e di</a:t>
            </a:r>
            <a:r>
              <a:rPr sz="2700" spc="9" baseline="3939" dirty="0" smtClean="0">
                <a:latin typeface="Arial Black"/>
                <a:cs typeface="Arial Black"/>
              </a:rPr>
              <a:t>s</a:t>
            </a:r>
            <a:r>
              <a:rPr sz="2700" spc="14" baseline="3939" dirty="0" smtClean="0">
                <a:latin typeface="Arial Black"/>
                <a:cs typeface="Arial Black"/>
              </a:rPr>
              <a:t>a</a:t>
            </a:r>
            <a:r>
              <a:rPr sz="2700" spc="0" baseline="3939" dirty="0" smtClean="0">
                <a:latin typeface="Arial Black"/>
                <a:cs typeface="Arial Black"/>
              </a:rPr>
              <a:t>bili</a:t>
            </a:r>
            <a:r>
              <a:rPr sz="2700" spc="4" baseline="3939" dirty="0" smtClean="0">
                <a:latin typeface="Arial Black"/>
                <a:cs typeface="Arial Black"/>
              </a:rPr>
              <a:t>t</a:t>
            </a:r>
            <a:r>
              <a:rPr sz="2700" spc="0" baseline="3939" dirty="0" smtClean="0">
                <a:latin typeface="Arial Black"/>
                <a:cs typeface="Arial Black"/>
              </a:rPr>
              <a:t>à</a:t>
            </a:r>
            <a:r>
              <a:rPr sz="2700" spc="-9" baseline="3939" dirty="0" smtClean="0">
                <a:latin typeface="Arial Black"/>
                <a:cs typeface="Arial Black"/>
              </a:rPr>
              <a:t> </a:t>
            </a:r>
            <a:r>
              <a:rPr sz="2700" spc="0" baseline="3939" dirty="0" smtClean="0">
                <a:latin typeface="Arial Black"/>
                <a:cs typeface="Arial Black"/>
              </a:rPr>
              <a:t>nell</a:t>
            </a:r>
            <a:r>
              <a:rPr sz="2700" spc="4" baseline="3939" dirty="0" smtClean="0">
                <a:latin typeface="Arial Black"/>
                <a:cs typeface="Arial Black"/>
              </a:rPr>
              <a:t>’</a:t>
            </a:r>
            <a:r>
              <a:rPr sz="2700" spc="14" baseline="3939" dirty="0" smtClean="0">
                <a:latin typeface="Arial Black"/>
                <a:cs typeface="Arial Black"/>
              </a:rPr>
              <a:t>a</a:t>
            </a:r>
            <a:r>
              <a:rPr sz="2700" spc="0" baseline="3939" dirty="0" smtClean="0">
                <a:latin typeface="Arial Black"/>
                <a:cs typeface="Arial Black"/>
              </a:rPr>
              <a:t>pp</a:t>
            </a:r>
            <a:r>
              <a:rPr sz="2700" spc="29" baseline="3939" dirty="0" smtClean="0">
                <a:latin typeface="Arial Black"/>
                <a:cs typeface="Arial Black"/>
              </a:rPr>
              <a:t>r</a:t>
            </a:r>
            <a:r>
              <a:rPr sz="2700" spc="0" baseline="3939" dirty="0" smtClean="0">
                <a:latin typeface="Arial Black"/>
                <a:cs typeface="Arial Black"/>
              </a:rPr>
              <a:t>en</a:t>
            </a:r>
            <a:r>
              <a:rPr sz="2700" spc="4" baseline="3939" dirty="0" smtClean="0">
                <a:latin typeface="Arial Black"/>
                <a:cs typeface="Arial Black"/>
              </a:rPr>
              <a:t>d</a:t>
            </a:r>
            <a:r>
              <a:rPr sz="2700" spc="0" baseline="3939" dirty="0" smtClean="0">
                <a:latin typeface="Arial Black"/>
                <a:cs typeface="Arial Black"/>
              </a:rPr>
              <a:t>ime</a:t>
            </a:r>
            <a:r>
              <a:rPr sz="2700" spc="4" baseline="3939" dirty="0" smtClean="0">
                <a:latin typeface="Arial Black"/>
                <a:cs typeface="Arial Black"/>
              </a:rPr>
              <a:t>n</a:t>
            </a:r>
            <a:r>
              <a:rPr sz="2700" spc="0" baseline="3939" dirty="0" smtClean="0">
                <a:latin typeface="Arial Black"/>
                <a:cs typeface="Arial Black"/>
              </a:rPr>
              <a:t>to</a:t>
            </a:r>
            <a:endParaRPr sz="1800">
              <a:latin typeface="Arial Black"/>
              <a:cs typeface="Arial Black"/>
            </a:endParaRPr>
          </a:p>
          <a:p>
            <a:pPr marL="12700" marR="509617">
              <a:lnSpc>
                <a:spcPts val="2538"/>
              </a:lnSpc>
            </a:pPr>
            <a:r>
              <a:rPr sz="1800" b="1" spc="0" dirty="0" smtClean="0">
                <a:latin typeface="Arial Black"/>
                <a:cs typeface="Arial Black"/>
              </a:rPr>
              <a:t>non</a:t>
            </a:r>
            <a:r>
              <a:rPr sz="1800" b="1" spc="-4" dirty="0" smtClean="0">
                <a:latin typeface="Arial Black"/>
                <a:cs typeface="Arial Black"/>
              </a:rPr>
              <a:t> </a:t>
            </a:r>
            <a:r>
              <a:rPr sz="1800" b="1" spc="0" dirty="0" smtClean="0">
                <a:latin typeface="Arial Black"/>
                <a:cs typeface="Arial Black"/>
              </a:rPr>
              <a:t>d</a:t>
            </a:r>
            <a:r>
              <a:rPr sz="1800" b="1" spc="-54" dirty="0" smtClean="0">
                <a:latin typeface="Arial Black"/>
                <a:cs typeface="Arial Black"/>
              </a:rPr>
              <a:t>o</a:t>
            </a:r>
            <a:r>
              <a:rPr sz="1800" b="1" spc="4" dirty="0" smtClean="0">
                <a:latin typeface="Arial Black"/>
                <a:cs typeface="Arial Black"/>
              </a:rPr>
              <a:t>v</a:t>
            </a:r>
            <a:r>
              <a:rPr sz="1800" b="1" spc="0" dirty="0" smtClean="0">
                <a:latin typeface="Arial Black"/>
                <a:cs typeface="Arial Black"/>
              </a:rPr>
              <a:t>u</a:t>
            </a:r>
            <a:r>
              <a:rPr sz="1800" b="1" spc="4" dirty="0" smtClean="0">
                <a:latin typeface="Arial Black"/>
                <a:cs typeface="Arial Black"/>
              </a:rPr>
              <a:t>t</a:t>
            </a:r>
            <a:r>
              <a:rPr sz="1800" b="1" spc="0" dirty="0" smtClean="0">
                <a:latin typeface="Arial Black"/>
                <a:cs typeface="Arial Black"/>
              </a:rPr>
              <a:t>e</a:t>
            </a:r>
            <a:r>
              <a:rPr sz="1800" b="1" spc="-9" dirty="0" smtClean="0">
                <a:latin typeface="Arial Black"/>
                <a:cs typeface="Arial Black"/>
              </a:rPr>
              <a:t> </a:t>
            </a:r>
            <a:r>
              <a:rPr sz="1800" b="1" spc="0" dirty="0" smtClean="0">
                <a:latin typeface="Arial Black"/>
                <a:cs typeface="Arial Black"/>
              </a:rPr>
              <a:t>a d</a:t>
            </a:r>
            <a:r>
              <a:rPr sz="1800" b="1" spc="4" dirty="0" smtClean="0">
                <a:latin typeface="Arial Black"/>
                <a:cs typeface="Arial Black"/>
              </a:rPr>
              <a:t>e</a:t>
            </a:r>
            <a:r>
              <a:rPr sz="1800" b="1" spc="0" dirty="0" smtClean="0">
                <a:latin typeface="Arial Black"/>
                <a:cs typeface="Arial Black"/>
              </a:rPr>
              <a:t>ficit </a:t>
            </a:r>
            <a:r>
              <a:rPr sz="1800" b="1" spc="4" dirty="0" smtClean="0">
                <a:latin typeface="Arial Black"/>
                <a:cs typeface="Arial Black"/>
              </a:rPr>
              <a:t>c</a:t>
            </a:r>
            <a:r>
              <a:rPr sz="1800" b="1" spc="0" dirty="0" smtClean="0">
                <a:latin typeface="Arial Black"/>
                <a:cs typeface="Arial Black"/>
              </a:rPr>
              <a:t>og</a:t>
            </a:r>
            <a:r>
              <a:rPr sz="1800" b="1" spc="4" dirty="0" smtClean="0">
                <a:latin typeface="Arial Black"/>
                <a:cs typeface="Arial Black"/>
              </a:rPr>
              <a:t>n</a:t>
            </a:r>
            <a:r>
              <a:rPr sz="1800" b="1" spc="0" dirty="0" smtClean="0">
                <a:latin typeface="Arial Black"/>
                <a:cs typeface="Arial Black"/>
              </a:rPr>
              <a:t>i</a:t>
            </a:r>
            <a:r>
              <a:rPr sz="1800" b="1" spc="4" dirty="0" smtClean="0">
                <a:latin typeface="Arial Black"/>
                <a:cs typeface="Arial Black"/>
              </a:rPr>
              <a:t>t</a:t>
            </a:r>
            <a:r>
              <a:rPr sz="1800" b="1" spc="0" dirty="0" smtClean="0">
                <a:latin typeface="Arial Black"/>
                <a:cs typeface="Arial Black"/>
              </a:rPr>
              <a:t>i</a:t>
            </a:r>
            <a:r>
              <a:rPr sz="1800" b="1" spc="4" dirty="0" smtClean="0">
                <a:latin typeface="Arial Black"/>
                <a:cs typeface="Arial Black"/>
              </a:rPr>
              <a:t>v</a:t>
            </a:r>
            <a:r>
              <a:rPr sz="1800" b="1" spc="0" dirty="0" smtClean="0">
                <a:latin typeface="Arial Black"/>
                <a:cs typeface="Arial Black"/>
              </a:rPr>
              <a:t>i, n</a:t>
            </a:r>
            <a:r>
              <a:rPr sz="1800" b="1" spc="4" dirty="0" smtClean="0">
                <a:latin typeface="Arial Black"/>
                <a:cs typeface="Arial Black"/>
              </a:rPr>
              <a:t>e</a:t>
            </a:r>
            <a:r>
              <a:rPr sz="1800" b="1" spc="0" dirty="0" smtClean="0">
                <a:latin typeface="Arial Black"/>
                <a:cs typeface="Arial Black"/>
              </a:rPr>
              <a:t>u</a:t>
            </a:r>
            <a:r>
              <a:rPr sz="1800" b="1" spc="29" dirty="0" smtClean="0">
                <a:latin typeface="Arial Black"/>
                <a:cs typeface="Arial Black"/>
              </a:rPr>
              <a:t>r</a:t>
            </a:r>
            <a:r>
              <a:rPr sz="1800" b="1" spc="0" dirty="0" smtClean="0">
                <a:latin typeface="Arial Black"/>
                <a:cs typeface="Arial Black"/>
              </a:rPr>
              <a:t>olo</a:t>
            </a:r>
            <a:r>
              <a:rPr sz="1800" b="1" spc="4" dirty="0" smtClean="0">
                <a:latin typeface="Arial Black"/>
                <a:cs typeface="Arial Black"/>
              </a:rPr>
              <a:t>g</a:t>
            </a:r>
            <a:r>
              <a:rPr sz="1800" b="1" spc="0" dirty="0" smtClean="0">
                <a:latin typeface="Arial Black"/>
                <a:cs typeface="Arial Black"/>
              </a:rPr>
              <a:t>ici, </a:t>
            </a:r>
            <a:r>
              <a:rPr sz="1800" b="1" spc="9" dirty="0" smtClean="0">
                <a:latin typeface="Arial Black"/>
                <a:cs typeface="Arial Black"/>
              </a:rPr>
              <a:t>s</a:t>
            </a:r>
            <a:r>
              <a:rPr sz="1800" b="1" spc="0" dirty="0" smtClean="0">
                <a:latin typeface="Arial Black"/>
                <a:cs typeface="Arial Black"/>
              </a:rPr>
              <a:t>en</a:t>
            </a:r>
            <a:r>
              <a:rPr sz="1800" b="1" spc="9" dirty="0" smtClean="0">
                <a:latin typeface="Arial Black"/>
                <a:cs typeface="Arial Black"/>
              </a:rPr>
              <a:t>s</a:t>
            </a:r>
            <a:r>
              <a:rPr sz="1800" b="1" spc="0" dirty="0" smtClean="0">
                <a:latin typeface="Arial Black"/>
                <a:cs typeface="Arial Black"/>
              </a:rPr>
              <a:t>o</a:t>
            </a:r>
            <a:r>
              <a:rPr sz="1800" b="1" spc="4" dirty="0" smtClean="0">
                <a:latin typeface="Arial Black"/>
                <a:cs typeface="Arial Black"/>
              </a:rPr>
              <a:t>r</a:t>
            </a:r>
            <a:r>
              <a:rPr sz="1800" b="1" spc="0" dirty="0" smtClean="0">
                <a:latin typeface="Arial Black"/>
                <a:cs typeface="Arial Black"/>
              </a:rPr>
              <a:t>iali</a:t>
            </a:r>
            <a:r>
              <a:rPr sz="1800" b="1" spc="-4" dirty="0" smtClean="0">
                <a:latin typeface="Arial Black"/>
                <a:cs typeface="Arial Black"/>
              </a:rPr>
              <a:t> </a:t>
            </a:r>
            <a:r>
              <a:rPr sz="1800" b="1" spc="0" dirty="0" smtClean="0">
                <a:latin typeface="Arial Black"/>
                <a:cs typeface="Arial Black"/>
              </a:rPr>
              <a:t>o ad </a:t>
            </a:r>
            <a:endParaRPr sz="1800">
              <a:latin typeface="Arial Black"/>
              <a:cs typeface="Arial Black"/>
            </a:endParaRPr>
          </a:p>
          <a:p>
            <a:pPr marL="12700" marR="509617">
              <a:lnSpc>
                <a:spcPts val="2679"/>
              </a:lnSpc>
            </a:pPr>
            <a:r>
              <a:rPr sz="1800" b="1" spc="0" dirty="0" smtClean="0">
                <a:latin typeface="Arial Black"/>
                <a:cs typeface="Arial Black"/>
              </a:rPr>
              <a:t>ina</a:t>
            </a:r>
            <a:r>
              <a:rPr sz="1800" b="1" spc="4" dirty="0" smtClean="0">
                <a:latin typeface="Arial Black"/>
                <a:cs typeface="Arial Black"/>
              </a:rPr>
              <a:t>d</a:t>
            </a:r>
            <a:r>
              <a:rPr sz="1800" b="1" spc="50" dirty="0" smtClean="0">
                <a:latin typeface="Arial Black"/>
                <a:cs typeface="Arial Black"/>
              </a:rPr>
              <a:t>e</a:t>
            </a:r>
            <a:r>
              <a:rPr sz="1800" b="1" spc="0" dirty="0" smtClean="0">
                <a:latin typeface="Arial Black"/>
                <a:cs typeface="Arial Black"/>
              </a:rPr>
              <a:t>gu</a:t>
            </a:r>
            <a:r>
              <a:rPr sz="1800" b="1" spc="-29" dirty="0" smtClean="0">
                <a:latin typeface="Arial Black"/>
                <a:cs typeface="Arial Black"/>
              </a:rPr>
              <a:t>a</a:t>
            </a:r>
            <a:r>
              <a:rPr sz="1800" b="1" spc="0" dirty="0" smtClean="0">
                <a:latin typeface="Arial Black"/>
                <a:cs typeface="Arial Black"/>
              </a:rPr>
              <a:t>ta i</a:t>
            </a:r>
            <a:r>
              <a:rPr sz="1800" b="1" spc="4" dirty="0" smtClean="0">
                <a:latin typeface="Arial Black"/>
                <a:cs typeface="Arial Black"/>
              </a:rPr>
              <a:t>s</a:t>
            </a:r>
            <a:r>
              <a:rPr sz="1800" b="1" spc="0" dirty="0" smtClean="0">
                <a:latin typeface="Arial Black"/>
                <a:cs typeface="Arial Black"/>
              </a:rPr>
              <a:t>t</a:t>
            </a:r>
            <a:r>
              <a:rPr sz="1800" b="1" spc="69" dirty="0" smtClean="0">
                <a:latin typeface="Arial Black"/>
                <a:cs typeface="Arial Black"/>
              </a:rPr>
              <a:t>r</a:t>
            </a:r>
            <a:r>
              <a:rPr sz="1800" b="1" spc="0" dirty="0" smtClean="0">
                <a:latin typeface="Arial Black"/>
                <a:cs typeface="Arial Black"/>
              </a:rPr>
              <a:t>uzione </a:t>
            </a:r>
            <a:r>
              <a:rPr sz="1800" b="1" spc="4" dirty="0" smtClean="0">
                <a:latin typeface="Arial Black"/>
                <a:cs typeface="Arial Black"/>
              </a:rPr>
              <a:t>s</a:t>
            </a:r>
            <a:r>
              <a:rPr sz="1800" b="1" spc="0" dirty="0" smtClean="0">
                <a:latin typeface="Arial Black"/>
                <a:cs typeface="Arial Black"/>
              </a:rPr>
              <a:t>col</a:t>
            </a:r>
            <a:r>
              <a:rPr sz="1800" b="1" spc="4" dirty="0" smtClean="0">
                <a:latin typeface="Arial Black"/>
                <a:cs typeface="Arial Black"/>
              </a:rPr>
              <a:t>as</a:t>
            </a:r>
            <a:r>
              <a:rPr sz="1800" b="1" spc="0" dirty="0" smtClean="0">
                <a:latin typeface="Arial Black"/>
                <a:cs typeface="Arial Black"/>
              </a:rPr>
              <a:t>ti</a:t>
            </a:r>
            <a:r>
              <a:rPr sz="1800" b="1" spc="4" dirty="0" smtClean="0">
                <a:latin typeface="Arial Black"/>
                <a:cs typeface="Arial Black"/>
              </a:rPr>
              <a:t>c</a:t>
            </a:r>
            <a:r>
              <a:rPr sz="1800" b="1" spc="0" dirty="0" smtClean="0">
                <a:latin typeface="Arial Black"/>
                <a:cs typeface="Arial Black"/>
              </a:rPr>
              <a:t>a</a:t>
            </a:r>
            <a:r>
              <a:rPr sz="1800" b="1" spc="-9" dirty="0" smtClean="0">
                <a:latin typeface="Arial Black"/>
                <a:cs typeface="Arial Black"/>
              </a:rPr>
              <a:t> </a:t>
            </a:r>
            <a:r>
              <a:rPr sz="1800" b="1" spc="-32" dirty="0" smtClean="0">
                <a:latin typeface="Arial Black"/>
                <a:cs typeface="Arial Black"/>
              </a:rPr>
              <a:t>(</a:t>
            </a:r>
            <a:r>
              <a:rPr sz="1900" b="1" spc="0" dirty="0" smtClean="0">
                <a:latin typeface="Arial Black"/>
                <a:cs typeface="Arial Black"/>
              </a:rPr>
              <a:t>limi</a:t>
            </a:r>
            <a:r>
              <a:rPr sz="1900" b="1" spc="4" dirty="0" smtClean="0">
                <a:latin typeface="Arial Black"/>
                <a:cs typeface="Arial Black"/>
              </a:rPr>
              <a:t>t</a:t>
            </a:r>
            <a:r>
              <a:rPr sz="1900" b="1" spc="-32" dirty="0" smtClean="0">
                <a:latin typeface="Arial Black"/>
                <a:cs typeface="Arial Black"/>
              </a:rPr>
              <a:t>a</a:t>
            </a:r>
            <a:r>
              <a:rPr sz="1900" b="1" spc="0" dirty="0" smtClean="0">
                <a:latin typeface="Arial Black"/>
                <a:cs typeface="Arial Black"/>
              </a:rPr>
              <a:t>to</a:t>
            </a:r>
            <a:r>
              <a:rPr sz="1900" b="1" spc="46" dirty="0" smtClean="0">
                <a:latin typeface="Arial Black"/>
                <a:cs typeface="Arial Black"/>
              </a:rPr>
              <a:t> </a:t>
            </a:r>
            <a:r>
              <a:rPr sz="1900" b="1" spc="0" dirty="0" smtClean="0">
                <a:latin typeface="Arial Black"/>
                <a:cs typeface="Arial Black"/>
              </a:rPr>
              <a:t>ai</a:t>
            </a:r>
            <a:r>
              <a:rPr sz="1900" b="1" spc="-148" dirty="0" smtClean="0">
                <a:latin typeface="Arial Black"/>
                <a:cs typeface="Arial Black"/>
              </a:rPr>
              <a:t> </a:t>
            </a:r>
            <a:r>
              <a:rPr sz="1900" b="1" spc="4" dirty="0" smtClean="0">
                <a:latin typeface="Arial Black"/>
                <a:cs typeface="Arial Black"/>
              </a:rPr>
              <a:t>d</a:t>
            </a:r>
            <a:r>
              <a:rPr sz="1900" b="1" spc="0" dirty="0" smtClean="0">
                <a:latin typeface="Arial Black"/>
                <a:cs typeface="Arial Black"/>
              </a:rPr>
              <a:t>i</a:t>
            </a:r>
            <a:r>
              <a:rPr sz="1900" b="1" spc="4" dirty="0" smtClean="0">
                <a:latin typeface="Arial Black"/>
                <a:cs typeface="Arial Black"/>
              </a:rPr>
              <a:t>s</a:t>
            </a:r>
            <a:r>
              <a:rPr sz="1900" b="1" spc="0" dirty="0" smtClean="0">
                <a:latin typeface="Arial Black"/>
                <a:cs typeface="Arial Black"/>
              </a:rPr>
              <a:t>t</a:t>
            </a:r>
            <a:r>
              <a:rPr sz="1900" b="1" spc="4" dirty="0" smtClean="0">
                <a:latin typeface="Arial Black"/>
                <a:cs typeface="Arial Black"/>
              </a:rPr>
              <a:t>u</a:t>
            </a:r>
            <a:r>
              <a:rPr sz="1900" b="1" spc="0" dirty="0" smtClean="0">
                <a:latin typeface="Arial Black"/>
                <a:cs typeface="Arial Black"/>
              </a:rPr>
              <a:t>r</a:t>
            </a:r>
            <a:r>
              <a:rPr sz="1900" b="1" spc="4" dirty="0" smtClean="0">
                <a:latin typeface="Arial Black"/>
                <a:cs typeface="Arial Black"/>
              </a:rPr>
              <a:t>b</a:t>
            </a:r>
            <a:r>
              <a:rPr sz="1900" b="1" spc="0" dirty="0" smtClean="0">
                <a:latin typeface="Arial Black"/>
                <a:cs typeface="Arial Black"/>
              </a:rPr>
              <a:t>i</a:t>
            </a:r>
            <a:r>
              <a:rPr sz="1900" b="1" spc="-5" dirty="0" smtClean="0">
                <a:latin typeface="Arial Black"/>
                <a:cs typeface="Arial Black"/>
              </a:rPr>
              <a:t> </a:t>
            </a:r>
            <a:r>
              <a:rPr sz="1900" b="1" spc="0" dirty="0" smtClean="0">
                <a:latin typeface="Arial Black"/>
                <a:cs typeface="Arial Black"/>
              </a:rPr>
              <a:t>non </a:t>
            </a:r>
            <a:endParaRPr sz="1900">
              <a:latin typeface="Arial Black"/>
              <a:cs typeface="Arial Black"/>
            </a:endParaRPr>
          </a:p>
          <a:p>
            <a:pPr marL="12700" marR="509617">
              <a:lnSpc>
                <a:spcPts val="2679"/>
              </a:lnSpc>
            </a:pPr>
            <a:r>
              <a:rPr sz="1900" b="1" spc="4" dirty="0" smtClean="0">
                <a:latin typeface="Arial Black"/>
                <a:cs typeface="Arial Black"/>
              </a:rPr>
              <a:t>s</a:t>
            </a:r>
            <a:r>
              <a:rPr sz="1900" b="1" spc="0" dirty="0" smtClean="0">
                <a:latin typeface="Arial Black"/>
                <a:cs typeface="Arial Black"/>
              </a:rPr>
              <a:t>pe</a:t>
            </a:r>
            <a:r>
              <a:rPr sz="1900" b="1" spc="4" dirty="0" smtClean="0">
                <a:latin typeface="Arial Black"/>
                <a:cs typeface="Arial Black"/>
              </a:rPr>
              <a:t>c</a:t>
            </a:r>
            <a:r>
              <a:rPr sz="1900" b="1" spc="0" dirty="0" smtClean="0">
                <a:latin typeface="Arial Black"/>
                <a:cs typeface="Arial Black"/>
              </a:rPr>
              <a:t>ifici</a:t>
            </a:r>
            <a:endParaRPr sz="1900">
              <a:latin typeface="Arial Black"/>
              <a:cs typeface="Arial Black"/>
            </a:endParaRPr>
          </a:p>
          <a:p>
            <a:pPr marL="12700" marR="34290">
              <a:lnSpc>
                <a:spcPts val="2275"/>
              </a:lnSpc>
            </a:pPr>
            <a:r>
              <a:rPr sz="2850" spc="0" baseline="3732" dirty="0" smtClean="0">
                <a:latin typeface="Arial Black"/>
                <a:cs typeface="Arial Black"/>
              </a:rPr>
              <a:t>nei</a:t>
            </a:r>
            <a:r>
              <a:rPr sz="2850" spc="-229" baseline="3732" dirty="0" smtClean="0">
                <a:latin typeface="Arial Black"/>
                <a:cs typeface="Arial Black"/>
              </a:rPr>
              <a:t> </a:t>
            </a:r>
            <a:r>
              <a:rPr sz="2850" spc="0" baseline="3732" dirty="0" smtClean="0">
                <a:latin typeface="Arial Black"/>
                <a:cs typeface="Arial Black"/>
              </a:rPr>
              <a:t>qu</a:t>
            </a:r>
            <a:r>
              <a:rPr sz="2850" spc="4" baseline="3732" dirty="0" smtClean="0">
                <a:latin typeface="Arial Black"/>
                <a:cs typeface="Arial Black"/>
              </a:rPr>
              <a:t>a</a:t>
            </a:r>
            <a:r>
              <a:rPr sz="2850" spc="0" baseline="3732" dirty="0" smtClean="0">
                <a:latin typeface="Arial Black"/>
                <a:cs typeface="Arial Black"/>
              </a:rPr>
              <a:t>li</a:t>
            </a:r>
            <a:r>
              <a:rPr sz="2850" spc="3" baseline="3732" dirty="0" smtClean="0">
                <a:latin typeface="Arial Black"/>
                <a:cs typeface="Arial Black"/>
              </a:rPr>
              <a:t> </a:t>
            </a:r>
            <a:r>
              <a:rPr sz="2850" spc="0" baseline="3732" dirty="0" smtClean="0">
                <a:latin typeface="Arial Black"/>
                <a:cs typeface="Arial Black"/>
              </a:rPr>
              <a:t>c</a:t>
            </a:r>
            <a:r>
              <a:rPr sz="2850" spc="4" baseline="3732" dirty="0" smtClean="0">
                <a:latin typeface="Arial Black"/>
                <a:cs typeface="Arial Black"/>
              </a:rPr>
              <a:t>’</a:t>
            </a:r>
            <a:r>
              <a:rPr sz="2850" spc="0" baseline="3732" dirty="0" smtClean="0">
                <a:latin typeface="Arial Black"/>
                <a:cs typeface="Arial Black"/>
              </a:rPr>
              <a:t>è</a:t>
            </a:r>
            <a:r>
              <a:rPr sz="2850" spc="-218" baseline="3732" dirty="0" smtClean="0">
                <a:latin typeface="Arial Black"/>
                <a:cs typeface="Arial Black"/>
              </a:rPr>
              <a:t> </a:t>
            </a:r>
            <a:r>
              <a:rPr sz="2850" spc="0" baseline="3732" dirty="0" smtClean="0">
                <a:latin typeface="Arial Black"/>
                <a:cs typeface="Arial Black"/>
              </a:rPr>
              <a:t>u</a:t>
            </a:r>
            <a:r>
              <a:rPr sz="2850" spc="4" baseline="3732" dirty="0" smtClean="0">
                <a:latin typeface="Arial Black"/>
                <a:cs typeface="Arial Black"/>
              </a:rPr>
              <a:t>n</a:t>
            </a:r>
            <a:r>
              <a:rPr sz="2850" spc="0" baseline="3732" dirty="0" smtClean="0">
                <a:latin typeface="Arial Black"/>
                <a:cs typeface="Arial Black"/>
              </a:rPr>
              <a:t>a</a:t>
            </a:r>
            <a:r>
              <a:rPr sz="2850" spc="3" baseline="3732" dirty="0" smtClean="0">
                <a:latin typeface="Arial Black"/>
                <a:cs typeface="Arial Black"/>
              </a:rPr>
              <a:t> </a:t>
            </a:r>
            <a:r>
              <a:rPr sz="2850" spc="4" baseline="3732" dirty="0" smtClean="0">
                <a:latin typeface="Arial Black"/>
                <a:cs typeface="Arial Black"/>
              </a:rPr>
              <a:t>s</a:t>
            </a:r>
            <a:r>
              <a:rPr sz="2850" spc="0" baseline="3732" dirty="0" smtClean="0">
                <a:latin typeface="Arial Black"/>
                <a:cs typeface="Arial Black"/>
              </a:rPr>
              <a:t>ignific</a:t>
            </a:r>
            <a:r>
              <a:rPr sz="2850" spc="-28" baseline="3732" dirty="0" smtClean="0">
                <a:latin typeface="Arial Black"/>
                <a:cs typeface="Arial Black"/>
              </a:rPr>
              <a:t>a</a:t>
            </a:r>
            <a:r>
              <a:rPr sz="2850" spc="0" baseline="3732" dirty="0" smtClean="0">
                <a:latin typeface="Arial Black"/>
                <a:cs typeface="Arial Black"/>
              </a:rPr>
              <a:t>ti</a:t>
            </a:r>
            <a:r>
              <a:rPr sz="2850" spc="9" baseline="3732" dirty="0" smtClean="0">
                <a:latin typeface="Arial Black"/>
                <a:cs typeface="Arial Black"/>
              </a:rPr>
              <a:t>v</a:t>
            </a:r>
            <a:r>
              <a:rPr sz="2850" spc="0" baseline="3732" dirty="0" smtClean="0">
                <a:latin typeface="Arial Black"/>
                <a:cs typeface="Arial Black"/>
              </a:rPr>
              <a:t>a</a:t>
            </a:r>
            <a:r>
              <a:rPr sz="2850" spc="-2" baseline="3732" dirty="0" smtClean="0">
                <a:latin typeface="Arial Black"/>
                <a:cs typeface="Arial Black"/>
              </a:rPr>
              <a:t> </a:t>
            </a:r>
            <a:r>
              <a:rPr sz="2850" spc="0" baseline="3732" dirty="0" smtClean="0">
                <a:latin typeface="Arial Black"/>
                <a:cs typeface="Arial Black"/>
              </a:rPr>
              <a:t>di</a:t>
            </a:r>
            <a:r>
              <a:rPr sz="2850" spc="4" baseline="3732" dirty="0" smtClean="0">
                <a:latin typeface="Arial Black"/>
                <a:cs typeface="Arial Black"/>
              </a:rPr>
              <a:t>s</a:t>
            </a:r>
            <a:r>
              <a:rPr sz="2850" spc="13" baseline="3732" dirty="0" smtClean="0">
                <a:latin typeface="Arial Black"/>
                <a:cs typeface="Arial Black"/>
              </a:rPr>
              <a:t>a</a:t>
            </a:r>
            <a:r>
              <a:rPr sz="2850" spc="0" baseline="3732" dirty="0" smtClean="0">
                <a:latin typeface="Arial Black"/>
                <a:cs typeface="Arial Black"/>
              </a:rPr>
              <a:t>bili</a:t>
            </a:r>
            <a:r>
              <a:rPr sz="2850" spc="4" baseline="3732" dirty="0" smtClean="0">
                <a:latin typeface="Arial Black"/>
                <a:cs typeface="Arial Black"/>
              </a:rPr>
              <a:t>t</a:t>
            </a:r>
            <a:r>
              <a:rPr sz="2850" spc="0" baseline="3732" dirty="0" smtClean="0">
                <a:latin typeface="Arial Black"/>
                <a:cs typeface="Arial Black"/>
              </a:rPr>
              <a:t>à</a:t>
            </a:r>
            <a:r>
              <a:rPr sz="2850" spc="4" baseline="3732" dirty="0" smtClean="0">
                <a:latin typeface="Arial Black"/>
                <a:cs typeface="Arial Black"/>
              </a:rPr>
              <a:t> </a:t>
            </a:r>
            <a:r>
              <a:rPr sz="2850" spc="0" baseline="3732" dirty="0" smtClean="0">
                <a:latin typeface="Arial Black"/>
                <a:cs typeface="Arial Black"/>
              </a:rPr>
              <a:t>n</a:t>
            </a:r>
            <a:r>
              <a:rPr sz="2850" spc="4" baseline="3732" dirty="0" smtClean="0">
                <a:latin typeface="Arial Black"/>
                <a:cs typeface="Arial Black"/>
              </a:rPr>
              <a:t>e</a:t>
            </a:r>
            <a:r>
              <a:rPr sz="2850" spc="0" baseline="3732" dirty="0" smtClean="0">
                <a:latin typeface="Arial Black"/>
                <a:cs typeface="Arial Black"/>
              </a:rPr>
              <a:t>ll’</a:t>
            </a:r>
            <a:r>
              <a:rPr sz="2850" spc="14" baseline="3732" dirty="0" smtClean="0">
                <a:latin typeface="Arial Black"/>
                <a:cs typeface="Arial Black"/>
              </a:rPr>
              <a:t>a</a:t>
            </a:r>
            <a:r>
              <a:rPr sz="2850" spc="0" baseline="3732" dirty="0" smtClean="0">
                <a:latin typeface="Arial Black"/>
                <a:cs typeface="Arial Black"/>
              </a:rPr>
              <a:t>pp</a:t>
            </a:r>
            <a:r>
              <a:rPr sz="2850" spc="29" baseline="3732" dirty="0" smtClean="0">
                <a:latin typeface="Arial Black"/>
                <a:cs typeface="Arial Black"/>
              </a:rPr>
              <a:t>r</a:t>
            </a:r>
            <a:r>
              <a:rPr sz="2850" spc="0" baseline="3732" dirty="0" smtClean="0">
                <a:latin typeface="Arial Black"/>
                <a:cs typeface="Arial Black"/>
              </a:rPr>
              <a:t>en</a:t>
            </a:r>
            <a:r>
              <a:rPr sz="2850" spc="4" baseline="3732" dirty="0" smtClean="0">
                <a:latin typeface="Arial Black"/>
                <a:cs typeface="Arial Black"/>
              </a:rPr>
              <a:t>d</a:t>
            </a:r>
            <a:r>
              <a:rPr sz="2850" spc="0" baseline="3732" dirty="0" smtClean="0">
                <a:latin typeface="Arial Black"/>
                <a:cs typeface="Arial Black"/>
              </a:rPr>
              <a:t>ime</a:t>
            </a:r>
            <a:r>
              <a:rPr sz="2850" spc="4" baseline="3732" dirty="0" smtClean="0">
                <a:latin typeface="Arial Black"/>
                <a:cs typeface="Arial Black"/>
              </a:rPr>
              <a:t>n</a:t>
            </a:r>
            <a:r>
              <a:rPr sz="2850" spc="0" baseline="3732" dirty="0" smtClean="0">
                <a:latin typeface="Arial Black"/>
                <a:cs typeface="Arial Black"/>
              </a:rPr>
              <a:t>to</a:t>
            </a:r>
            <a:endParaRPr sz="1900">
              <a:latin typeface="Arial Black"/>
              <a:cs typeface="Arial Black"/>
            </a:endParaRPr>
          </a:p>
          <a:p>
            <a:pPr marL="12700" marR="34290">
              <a:lnSpc>
                <a:spcPts val="2090"/>
              </a:lnSpc>
            </a:pPr>
            <a:r>
              <a:rPr sz="2850" b="1" spc="-34" baseline="2488" dirty="0" smtClean="0">
                <a:latin typeface="Arial Black"/>
                <a:cs typeface="Arial Black"/>
              </a:rPr>
              <a:t>c</a:t>
            </a:r>
            <a:r>
              <a:rPr sz="2850" b="1" spc="0" baseline="2488" dirty="0" smtClean="0">
                <a:latin typeface="Arial Black"/>
                <a:cs typeface="Arial Black"/>
              </a:rPr>
              <a:t>he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2937" y="4007888"/>
            <a:ext cx="6073263" cy="266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95"/>
              </a:lnSpc>
              <a:spcBef>
                <a:spcPts val="104"/>
              </a:spcBef>
            </a:pPr>
            <a:r>
              <a:rPr sz="2850" b="1" spc="0" baseline="2488" dirty="0" smtClean="0">
                <a:latin typeface="Arial Black"/>
                <a:cs typeface="Arial Black"/>
              </a:rPr>
              <a:t>non</a:t>
            </a:r>
            <a:r>
              <a:rPr sz="2850" b="1" spc="-1" baseline="2488" dirty="0" smtClean="0">
                <a:latin typeface="Arial Black"/>
                <a:cs typeface="Arial Black"/>
              </a:rPr>
              <a:t> </a:t>
            </a:r>
            <a:r>
              <a:rPr sz="2850" b="1" spc="0" baseline="2488" dirty="0" smtClean="0">
                <a:latin typeface="Arial Black"/>
                <a:cs typeface="Arial Black"/>
              </a:rPr>
              <a:t>può</a:t>
            </a:r>
            <a:r>
              <a:rPr sz="2850" b="1" spc="7" baseline="2488" dirty="0" smtClean="0">
                <a:latin typeface="Arial Black"/>
                <a:cs typeface="Arial Black"/>
              </a:rPr>
              <a:t> </a:t>
            </a:r>
            <a:r>
              <a:rPr sz="2850" b="1" spc="0" baseline="2488" dirty="0" smtClean="0">
                <a:latin typeface="Arial Black"/>
                <a:cs typeface="Arial Black"/>
              </a:rPr>
              <a:t>e</a:t>
            </a:r>
            <a:r>
              <a:rPr sz="2850" b="1" spc="9" baseline="2488" dirty="0" smtClean="0">
                <a:latin typeface="Arial Black"/>
                <a:cs typeface="Arial Black"/>
              </a:rPr>
              <a:t>s</a:t>
            </a:r>
            <a:r>
              <a:rPr sz="2850" b="1" spc="4" baseline="2488" dirty="0" smtClean="0">
                <a:latin typeface="Arial Black"/>
                <a:cs typeface="Arial Black"/>
              </a:rPr>
              <a:t>s</a:t>
            </a:r>
            <a:r>
              <a:rPr sz="2850" b="1" spc="0" baseline="2488" dirty="0" smtClean="0">
                <a:latin typeface="Arial Black"/>
                <a:cs typeface="Arial Black"/>
              </a:rPr>
              <a:t>e</a:t>
            </a:r>
            <a:r>
              <a:rPr sz="2850" b="1" spc="28" baseline="2488" dirty="0" smtClean="0">
                <a:latin typeface="Arial Black"/>
                <a:cs typeface="Arial Black"/>
              </a:rPr>
              <a:t>r</a:t>
            </a:r>
            <a:r>
              <a:rPr sz="2850" b="1" spc="0" baseline="2488" dirty="0" smtClean="0">
                <a:latin typeface="Arial Black"/>
                <a:cs typeface="Arial Black"/>
              </a:rPr>
              <a:t>e </a:t>
            </a:r>
            <a:r>
              <a:rPr sz="2850" b="1" spc="4" baseline="2488" dirty="0" smtClean="0">
                <a:latin typeface="Arial Black"/>
                <a:cs typeface="Arial Black"/>
              </a:rPr>
              <a:t>s</a:t>
            </a:r>
            <a:r>
              <a:rPr sz="2850" b="1" spc="0" baseline="2488" dirty="0" smtClean="0">
                <a:latin typeface="Arial Black"/>
                <a:cs typeface="Arial Black"/>
              </a:rPr>
              <a:t>pi</a:t>
            </a:r>
            <a:r>
              <a:rPr sz="2850" b="1" spc="46" baseline="2488" dirty="0" smtClean="0">
                <a:latin typeface="Arial Black"/>
                <a:cs typeface="Arial Black"/>
              </a:rPr>
              <a:t>e</a:t>
            </a:r>
            <a:r>
              <a:rPr sz="2850" b="1" spc="0" baseline="2488" dirty="0" smtClean="0">
                <a:latin typeface="Arial Black"/>
                <a:cs typeface="Arial Black"/>
              </a:rPr>
              <a:t>g</a:t>
            </a:r>
            <a:r>
              <a:rPr sz="2850" b="1" spc="-28" baseline="2488" dirty="0" smtClean="0">
                <a:latin typeface="Arial Black"/>
                <a:cs typeface="Arial Black"/>
              </a:rPr>
              <a:t>a</a:t>
            </a:r>
            <a:r>
              <a:rPr sz="2850" b="1" spc="0" baseline="2488" dirty="0" smtClean="0">
                <a:latin typeface="Arial Black"/>
                <a:cs typeface="Arial Black"/>
              </a:rPr>
              <a:t>ta</a:t>
            </a:r>
            <a:r>
              <a:rPr sz="2850" b="1" spc="9" baseline="2488" dirty="0" smtClean="0">
                <a:latin typeface="Arial Black"/>
                <a:cs typeface="Arial Black"/>
              </a:rPr>
              <a:t> </a:t>
            </a:r>
            <a:r>
              <a:rPr sz="2850" b="1" spc="4" baseline="2488" dirty="0" smtClean="0">
                <a:latin typeface="Arial Black"/>
                <a:cs typeface="Arial Black"/>
              </a:rPr>
              <a:t>s</a:t>
            </a:r>
            <a:r>
              <a:rPr sz="2850" b="1" spc="0" baseline="2488" dirty="0" smtClean="0">
                <a:latin typeface="Arial Black"/>
                <a:cs typeface="Arial Black"/>
              </a:rPr>
              <a:t>ol</a:t>
            </a:r>
            <a:r>
              <a:rPr sz="2850" b="1" spc="4" baseline="2488" dirty="0" smtClean="0">
                <a:latin typeface="Arial Black"/>
                <a:cs typeface="Arial Black"/>
              </a:rPr>
              <a:t>t</a:t>
            </a:r>
            <a:r>
              <a:rPr sz="2850" b="1" spc="0" baseline="2488" dirty="0" smtClean="0">
                <a:latin typeface="Arial Black"/>
                <a:cs typeface="Arial Black"/>
              </a:rPr>
              <a:t>an</a:t>
            </a:r>
            <a:r>
              <a:rPr sz="2850" b="1" spc="9" baseline="2488" dirty="0" smtClean="0">
                <a:latin typeface="Arial Black"/>
                <a:cs typeface="Arial Black"/>
              </a:rPr>
              <a:t>t</a:t>
            </a:r>
            <a:r>
              <a:rPr sz="2850" b="1" spc="0" baseline="2488" dirty="0" smtClean="0">
                <a:latin typeface="Arial Black"/>
                <a:cs typeface="Arial Black"/>
              </a:rPr>
              <a:t>o con</a:t>
            </a:r>
            <a:r>
              <a:rPr sz="2850" b="1" spc="7" baseline="2488" dirty="0" smtClean="0">
                <a:latin typeface="Arial Black"/>
                <a:cs typeface="Arial Black"/>
              </a:rPr>
              <a:t> </a:t>
            </a:r>
            <a:r>
              <a:rPr sz="2850" b="1" spc="0" baseline="2488" dirty="0" smtClean="0">
                <a:latin typeface="Arial Black"/>
                <a:cs typeface="Arial Black"/>
              </a:rPr>
              <a:t>un</a:t>
            </a:r>
            <a:r>
              <a:rPr sz="2850" b="1" spc="-186" baseline="2488" dirty="0" smtClean="0">
                <a:latin typeface="Arial Black"/>
                <a:cs typeface="Arial Black"/>
              </a:rPr>
              <a:t> </a:t>
            </a:r>
            <a:r>
              <a:rPr sz="2850" b="1" spc="4" baseline="2488" dirty="0" smtClean="0">
                <a:latin typeface="Arial Black"/>
                <a:cs typeface="Arial Black"/>
              </a:rPr>
              <a:t>r</a:t>
            </a:r>
            <a:r>
              <a:rPr sz="2850" b="1" spc="0" baseline="2488" dirty="0" smtClean="0">
                <a:latin typeface="Arial Black"/>
                <a:cs typeface="Arial Black"/>
              </a:rPr>
              <a:t>i</a:t>
            </a:r>
            <a:r>
              <a:rPr sz="2850" b="1" spc="4" baseline="2488" dirty="0" smtClean="0">
                <a:latin typeface="Arial Black"/>
                <a:cs typeface="Arial Black"/>
              </a:rPr>
              <a:t>t</a:t>
            </a:r>
            <a:r>
              <a:rPr sz="2850" b="1" spc="0" baseline="2488" dirty="0" smtClean="0">
                <a:latin typeface="Arial Black"/>
                <a:cs typeface="Arial Black"/>
              </a:rPr>
              <a:t>a</a:t>
            </a:r>
            <a:r>
              <a:rPr sz="2850" b="1" spc="50" baseline="2488" dirty="0" smtClean="0">
                <a:latin typeface="Arial Black"/>
                <a:cs typeface="Arial Black"/>
              </a:rPr>
              <a:t>r</a:t>
            </a:r>
            <a:r>
              <a:rPr sz="2850" b="1" spc="0" baseline="2488" dirty="0" smtClean="0">
                <a:latin typeface="Arial Black"/>
                <a:cs typeface="Arial Black"/>
              </a:rPr>
              <a:t>do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69811" y="4007888"/>
            <a:ext cx="1697400" cy="5406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758">
              <a:lnSpc>
                <a:spcPts val="2170"/>
              </a:lnSpc>
              <a:spcBef>
                <a:spcPts val="108"/>
              </a:spcBef>
            </a:pPr>
            <a:r>
              <a:rPr sz="2850" b="1" spc="0" baseline="3732" dirty="0" smtClean="0">
                <a:latin typeface="Arial Black"/>
                <a:cs typeface="Arial Black"/>
              </a:rPr>
              <a:t>me</a:t>
            </a:r>
            <a:r>
              <a:rPr sz="2850" b="1" spc="4" baseline="3732" dirty="0" smtClean="0">
                <a:latin typeface="Arial Black"/>
                <a:cs typeface="Arial Black"/>
              </a:rPr>
              <a:t>n</a:t>
            </a:r>
            <a:r>
              <a:rPr sz="2850" b="1" spc="0" baseline="3732" dirty="0" smtClean="0">
                <a:latin typeface="Arial Black"/>
                <a:cs typeface="Arial Black"/>
              </a:rPr>
              <a:t>t</a:t>
            </a:r>
            <a:r>
              <a:rPr sz="2850" b="1" spc="4" baseline="3732" dirty="0" smtClean="0">
                <a:latin typeface="Arial Black"/>
                <a:cs typeface="Arial Black"/>
              </a:rPr>
              <a:t>a</a:t>
            </a:r>
            <a:r>
              <a:rPr sz="2850" b="1" spc="0" baseline="3732" dirty="0" smtClean="0">
                <a:latin typeface="Arial Black"/>
                <a:cs typeface="Arial Black"/>
              </a:rPr>
              <a:t>le,</a:t>
            </a:r>
            <a:r>
              <a:rPr sz="2850" b="1" spc="-1" baseline="3732" dirty="0" smtClean="0">
                <a:latin typeface="Arial Black"/>
                <a:cs typeface="Arial Black"/>
              </a:rPr>
              <a:t> </a:t>
            </a:r>
            <a:r>
              <a:rPr sz="2850" b="1" spc="0" baseline="3732" dirty="0" smtClean="0">
                <a:latin typeface="Arial Black"/>
                <a:cs typeface="Arial Black"/>
              </a:rPr>
              <a:t>con</a:t>
            </a:r>
            <a:endParaRPr sz="1900">
              <a:latin typeface="Arial Black"/>
              <a:cs typeface="Arial Black"/>
            </a:endParaRPr>
          </a:p>
          <a:p>
            <a:pPr marL="12700" marR="36144">
              <a:lnSpc>
                <a:spcPts val="2090"/>
              </a:lnSpc>
            </a:pPr>
            <a:r>
              <a:rPr sz="2850" spc="0" baseline="2488" dirty="0" smtClean="0">
                <a:latin typeface="Arial Black"/>
                <a:cs typeface="Arial Black"/>
              </a:rPr>
              <a:t>i</a:t>
            </a:r>
            <a:r>
              <a:rPr sz="2850" spc="4" baseline="2488" dirty="0" smtClean="0">
                <a:latin typeface="Arial Black"/>
                <a:cs typeface="Arial Black"/>
              </a:rPr>
              <a:t>s</a:t>
            </a:r>
            <a:r>
              <a:rPr sz="2850" spc="0" baseline="2488" dirty="0" smtClean="0">
                <a:latin typeface="Arial Black"/>
                <a:cs typeface="Arial Black"/>
              </a:rPr>
              <a:t>t</a:t>
            </a:r>
            <a:r>
              <a:rPr sz="2850" spc="69" baseline="2488" dirty="0" smtClean="0">
                <a:latin typeface="Arial Black"/>
                <a:cs typeface="Arial Black"/>
              </a:rPr>
              <a:t>r</a:t>
            </a:r>
            <a:r>
              <a:rPr sz="2850" spc="0" baseline="2488" dirty="0" smtClean="0">
                <a:latin typeface="Arial Black"/>
                <a:cs typeface="Arial Black"/>
              </a:rPr>
              <a:t>uzione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2937" y="4282208"/>
            <a:ext cx="1461490" cy="5406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850" spc="0" baseline="3732" dirty="0" smtClean="0">
                <a:latin typeface="Arial Black"/>
                <a:cs typeface="Arial Black"/>
              </a:rPr>
              <a:t>p</a:t>
            </a:r>
            <a:r>
              <a:rPr sz="2850" spc="28" baseline="3732" dirty="0" smtClean="0">
                <a:latin typeface="Arial Black"/>
                <a:cs typeface="Arial Black"/>
              </a:rPr>
              <a:t>r</a:t>
            </a:r>
            <a:r>
              <a:rPr sz="2850" spc="0" baseline="3732" dirty="0" smtClean="0">
                <a:latin typeface="Arial Black"/>
                <a:cs typeface="Arial Black"/>
              </a:rPr>
              <a:t>obl</a:t>
            </a:r>
            <a:r>
              <a:rPr sz="2850" spc="4" baseline="3732" dirty="0" smtClean="0">
                <a:latin typeface="Arial Black"/>
                <a:cs typeface="Arial Black"/>
              </a:rPr>
              <a:t>e</a:t>
            </a:r>
            <a:r>
              <a:rPr sz="2850" spc="0" baseline="3732" dirty="0" smtClean="0">
                <a:latin typeface="Arial Black"/>
                <a:cs typeface="Arial Black"/>
              </a:rPr>
              <a:t>mi di</a:t>
            </a:r>
            <a:endParaRPr sz="1900">
              <a:latin typeface="Arial Black"/>
              <a:cs typeface="Arial Black"/>
            </a:endParaRPr>
          </a:p>
          <a:p>
            <a:pPr marL="12700" marR="12995">
              <a:lnSpc>
                <a:spcPts val="2090"/>
              </a:lnSpc>
            </a:pPr>
            <a:r>
              <a:rPr sz="2850" b="1" spc="4" baseline="2488" dirty="0" smtClean="0">
                <a:latin typeface="Arial Black"/>
                <a:cs typeface="Arial Black"/>
              </a:rPr>
              <a:t>s</a:t>
            </a:r>
            <a:r>
              <a:rPr sz="2850" b="1" spc="0" baseline="2488" dirty="0" smtClean="0">
                <a:latin typeface="Arial Black"/>
                <a:cs typeface="Arial Black"/>
              </a:rPr>
              <a:t>col</a:t>
            </a:r>
            <a:r>
              <a:rPr sz="2850" b="1" spc="4" baseline="2488" dirty="0" smtClean="0">
                <a:latin typeface="Arial Black"/>
                <a:cs typeface="Arial Black"/>
              </a:rPr>
              <a:t>as</a:t>
            </a:r>
            <a:r>
              <a:rPr sz="2850" b="1" spc="0" baseline="2488" dirty="0" smtClean="0">
                <a:latin typeface="Arial Black"/>
                <a:cs typeface="Arial Black"/>
              </a:rPr>
              <a:t>ti</a:t>
            </a:r>
            <a:r>
              <a:rPr sz="2850" b="1" spc="4" baseline="2488" dirty="0" smtClean="0">
                <a:latin typeface="Arial Black"/>
                <a:cs typeface="Arial Black"/>
              </a:rPr>
              <a:t>c</a:t>
            </a:r>
            <a:r>
              <a:rPr sz="2850" b="1" spc="0" baseline="2488" dirty="0" smtClean="0">
                <a:latin typeface="Arial Black"/>
                <a:cs typeface="Arial Black"/>
              </a:rPr>
              <a:t>a)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9007" y="4282208"/>
            <a:ext cx="1180998" cy="266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95"/>
              </a:lnSpc>
              <a:spcBef>
                <a:spcPts val="104"/>
              </a:spcBef>
            </a:pPr>
            <a:r>
              <a:rPr sz="2850" spc="0" baseline="2488" dirty="0" smtClean="0">
                <a:latin typeface="Arial Black"/>
                <a:cs typeface="Arial Black"/>
              </a:rPr>
              <a:t>a</a:t>
            </a:r>
            <a:r>
              <a:rPr sz="2850" spc="4" baseline="2488" dirty="0" smtClean="0">
                <a:latin typeface="Arial Black"/>
                <a:cs typeface="Arial Black"/>
              </a:rPr>
              <a:t>c</a:t>
            </a:r>
            <a:r>
              <a:rPr sz="2850" spc="0" baseline="2488" dirty="0" smtClean="0">
                <a:latin typeface="Arial Black"/>
                <a:cs typeface="Arial Black"/>
              </a:rPr>
              <a:t>u</a:t>
            </a:r>
            <a:r>
              <a:rPr sz="2850" spc="4" baseline="2488" dirty="0" smtClean="0">
                <a:latin typeface="Arial Black"/>
                <a:cs typeface="Arial Black"/>
              </a:rPr>
              <a:t>t</a:t>
            </a:r>
            <a:r>
              <a:rPr sz="2850" spc="0" baseline="2488" dirty="0" smtClean="0">
                <a:latin typeface="Arial Black"/>
                <a:cs typeface="Arial Black"/>
              </a:rPr>
              <a:t>ezza</a:t>
            </a:r>
            <a:endParaRPr sz="19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64585" y="4282208"/>
            <a:ext cx="3389960" cy="266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095"/>
              </a:lnSpc>
              <a:spcBef>
                <a:spcPts val="104"/>
              </a:spcBef>
            </a:pPr>
            <a:r>
              <a:rPr sz="2850" spc="4" baseline="2488" dirty="0" smtClean="0">
                <a:latin typeface="Arial Black"/>
                <a:cs typeface="Arial Black"/>
              </a:rPr>
              <a:t>v</a:t>
            </a:r>
            <a:r>
              <a:rPr sz="2850" spc="0" baseline="2488" dirty="0" smtClean="0">
                <a:latin typeface="Arial Black"/>
                <a:cs typeface="Arial Black"/>
              </a:rPr>
              <a:t>i</a:t>
            </a:r>
            <a:r>
              <a:rPr sz="2850" spc="4" baseline="2488" dirty="0" smtClean="0">
                <a:latin typeface="Arial Black"/>
                <a:cs typeface="Arial Black"/>
              </a:rPr>
              <a:t>s</a:t>
            </a:r>
            <a:r>
              <a:rPr sz="2850" spc="0" baseline="2488" dirty="0" smtClean="0">
                <a:latin typeface="Arial Black"/>
                <a:cs typeface="Arial Black"/>
              </a:rPr>
              <a:t>i</a:t>
            </a:r>
            <a:r>
              <a:rPr sz="2850" spc="4" baseline="2488" dirty="0" smtClean="0">
                <a:latin typeface="Arial Black"/>
                <a:cs typeface="Arial Black"/>
              </a:rPr>
              <a:t>v</a:t>
            </a:r>
            <a:r>
              <a:rPr sz="2850" spc="0" baseline="2488" dirty="0" smtClean="0">
                <a:latin typeface="Arial Black"/>
                <a:cs typeface="Arial Black"/>
              </a:rPr>
              <a:t>a</a:t>
            </a:r>
            <a:r>
              <a:rPr sz="2850" spc="-1" baseline="2488" dirty="0" smtClean="0">
                <a:latin typeface="Arial Black"/>
                <a:cs typeface="Arial Black"/>
              </a:rPr>
              <a:t> </a:t>
            </a:r>
            <a:r>
              <a:rPr sz="2850" spc="0" baseline="2488" dirty="0" smtClean="0">
                <a:latin typeface="Arial Black"/>
                <a:cs typeface="Arial Black"/>
              </a:rPr>
              <a:t>o</a:t>
            </a:r>
            <a:r>
              <a:rPr sz="2850" spc="-110" baseline="2488" dirty="0" smtClean="0">
                <a:latin typeface="Arial Black"/>
                <a:cs typeface="Arial Black"/>
              </a:rPr>
              <a:t> </a:t>
            </a:r>
            <a:r>
              <a:rPr sz="2850" spc="0" baseline="2488" dirty="0" smtClean="0">
                <a:latin typeface="Arial Black"/>
                <a:cs typeface="Arial Black"/>
              </a:rPr>
              <a:t>c</a:t>
            </a:r>
            <a:r>
              <a:rPr sz="2850" spc="4" baseline="2488" dirty="0" smtClean="0">
                <a:latin typeface="Arial Black"/>
                <a:cs typeface="Arial Black"/>
              </a:rPr>
              <a:t>o</a:t>
            </a:r>
            <a:r>
              <a:rPr sz="2850" spc="0" baseline="2488" dirty="0" smtClean="0">
                <a:latin typeface="Arial Black"/>
                <a:cs typeface="Arial Black"/>
              </a:rPr>
              <a:t>n</a:t>
            </a:r>
            <a:r>
              <a:rPr sz="2850" spc="3" baseline="2488" dirty="0" smtClean="0">
                <a:latin typeface="Arial Black"/>
                <a:cs typeface="Arial Black"/>
              </a:rPr>
              <a:t> </a:t>
            </a:r>
            <a:r>
              <a:rPr sz="2850" spc="0" baseline="2488" dirty="0" smtClean="0">
                <a:latin typeface="Arial Black"/>
                <a:cs typeface="Arial Black"/>
              </a:rPr>
              <a:t>u</a:t>
            </a:r>
            <a:r>
              <a:rPr sz="2850" spc="-28" baseline="2488" dirty="0" smtClean="0">
                <a:latin typeface="Arial Black"/>
                <a:cs typeface="Arial Black"/>
              </a:rPr>
              <a:t>n</a:t>
            </a:r>
            <a:r>
              <a:rPr sz="2850" spc="0" baseline="2488" dirty="0" smtClean="0">
                <a:latin typeface="Arial Black"/>
                <a:cs typeface="Arial Black"/>
              </a:rPr>
              <a:t>’i</a:t>
            </a:r>
            <a:r>
              <a:rPr sz="2850" spc="4" baseline="2488" dirty="0" smtClean="0">
                <a:latin typeface="Arial Black"/>
                <a:cs typeface="Arial Black"/>
              </a:rPr>
              <a:t>n</a:t>
            </a:r>
            <a:r>
              <a:rPr sz="2850" spc="0" baseline="2488" dirty="0" smtClean="0">
                <a:latin typeface="Arial Black"/>
                <a:cs typeface="Arial Black"/>
              </a:rPr>
              <a:t>ad</a:t>
            </a:r>
            <a:r>
              <a:rPr sz="2850" spc="46" baseline="2488" dirty="0" smtClean="0">
                <a:latin typeface="Arial Black"/>
                <a:cs typeface="Arial Black"/>
              </a:rPr>
              <a:t>e</a:t>
            </a:r>
            <a:r>
              <a:rPr sz="2850" spc="0" baseline="2488" dirty="0" smtClean="0">
                <a:latin typeface="Arial Black"/>
                <a:cs typeface="Arial Black"/>
              </a:rPr>
              <a:t>gu</a:t>
            </a:r>
            <a:r>
              <a:rPr sz="2850" spc="-28" baseline="2488" dirty="0" smtClean="0">
                <a:latin typeface="Arial Black"/>
                <a:cs typeface="Arial Black"/>
              </a:rPr>
              <a:t>a</a:t>
            </a:r>
            <a:r>
              <a:rPr sz="2850" spc="0" baseline="2488" dirty="0" smtClean="0">
                <a:latin typeface="Arial Black"/>
                <a:cs typeface="Arial Black"/>
              </a:rPr>
              <a:t>ta</a:t>
            </a:r>
            <a:endParaRPr sz="19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7793482" y="184890"/>
            <a:ext cx="776927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b="1" spc="9" dirty="0" smtClean="0">
                <a:latin typeface="Arial"/>
                <a:cs typeface="Arial"/>
              </a:rPr>
              <a:t>M</a:t>
            </a:r>
            <a:r>
              <a:rPr sz="1300" b="1" spc="0" dirty="0" smtClean="0">
                <a:latin typeface="Arial"/>
                <a:cs typeface="Arial"/>
              </a:rPr>
              <a:t>odulo</a:t>
            </a:r>
            <a:r>
              <a:rPr sz="1300" b="1" spc="-21" dirty="0" smtClean="0">
                <a:latin typeface="Arial"/>
                <a:cs typeface="Arial"/>
              </a:rPr>
              <a:t> </a:t>
            </a:r>
            <a:r>
              <a:rPr sz="1300" b="1" spc="0" dirty="0" smtClean="0">
                <a:latin typeface="Arial"/>
                <a:cs typeface="Arial"/>
              </a:rPr>
              <a:t>1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94790" y="556641"/>
            <a:ext cx="6457413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18652" marR="1681703" algn="ctr">
              <a:lnSpc>
                <a:spcPts val="2140"/>
              </a:lnSpc>
              <a:spcBef>
                <a:spcPts val="107"/>
              </a:spcBef>
            </a:pPr>
            <a:r>
              <a:rPr sz="3000" b="1" i="1" spc="0" baseline="2730" dirty="0" smtClean="0">
                <a:latin typeface="Calibri"/>
                <a:cs typeface="Calibri"/>
              </a:rPr>
              <a:t>Legge</a:t>
            </a:r>
            <a:r>
              <a:rPr sz="3000" b="1" i="1" spc="-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8 o</a:t>
            </a:r>
            <a:r>
              <a:rPr sz="3000" b="1" i="1" spc="-14" baseline="2730" dirty="0" smtClean="0">
                <a:latin typeface="Calibri"/>
                <a:cs typeface="Calibri"/>
              </a:rPr>
              <a:t>t</a:t>
            </a:r>
            <a:r>
              <a:rPr sz="3000" b="1" i="1" spc="-25" baseline="2730" dirty="0" smtClean="0">
                <a:latin typeface="Calibri"/>
                <a:cs typeface="Calibri"/>
              </a:rPr>
              <a:t>t</a:t>
            </a:r>
            <a:r>
              <a:rPr sz="3000" b="1" i="1" spc="0" baseline="2730" dirty="0" smtClean="0">
                <a:latin typeface="Calibri"/>
                <a:cs typeface="Calibri"/>
              </a:rPr>
              <a:t>obre</a:t>
            </a:r>
            <a:r>
              <a:rPr sz="3000" b="1" i="1" spc="-29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2</a:t>
            </a:r>
            <a:r>
              <a:rPr sz="3000" b="1" i="1" spc="4" baseline="2730" dirty="0" smtClean="0">
                <a:latin typeface="Calibri"/>
                <a:cs typeface="Calibri"/>
              </a:rPr>
              <a:t>0</a:t>
            </a:r>
            <a:r>
              <a:rPr sz="3000" b="1" i="1" spc="0" baseline="2730" dirty="0" smtClean="0">
                <a:latin typeface="Calibri"/>
                <a:cs typeface="Calibri"/>
              </a:rPr>
              <a:t>1</a:t>
            </a:r>
            <a:r>
              <a:rPr sz="3000" b="1" i="1" spc="4" baseline="2730" dirty="0" smtClean="0">
                <a:latin typeface="Calibri"/>
                <a:cs typeface="Calibri"/>
              </a:rPr>
              <a:t>0</a:t>
            </a:r>
            <a:r>
              <a:rPr sz="3000" b="1" i="1" spc="0" baseline="2730" dirty="0" smtClean="0">
                <a:latin typeface="Calibri"/>
                <a:cs typeface="Calibri"/>
              </a:rPr>
              <a:t>,</a:t>
            </a:r>
            <a:r>
              <a:rPr sz="3000" b="1" i="1" spc="-3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n.</a:t>
            </a:r>
            <a:r>
              <a:rPr sz="3000" b="1" i="1" spc="-1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1</a:t>
            </a:r>
            <a:r>
              <a:rPr sz="3000" b="1" i="1" spc="4" baseline="2730" dirty="0" smtClean="0">
                <a:latin typeface="Calibri"/>
                <a:cs typeface="Calibri"/>
              </a:rPr>
              <a:t>7</a:t>
            </a:r>
            <a:r>
              <a:rPr sz="3000" b="1" i="1" spc="0" baseline="2730" dirty="0" smtClean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ts val="2400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Nu</a:t>
            </a:r>
            <a:r>
              <a:rPr sz="3000" spc="-4" baseline="1365" dirty="0" smtClean="0">
                <a:latin typeface="Calibri"/>
                <a:cs typeface="Calibri"/>
              </a:rPr>
              <a:t>o</a:t>
            </a:r>
            <a:r>
              <a:rPr sz="3000" spc="-29" baseline="1365" dirty="0" smtClean="0">
                <a:latin typeface="Calibri"/>
                <a:cs typeface="Calibri"/>
              </a:rPr>
              <a:t>v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norme</a:t>
            </a:r>
            <a:r>
              <a:rPr sz="3000" spc="-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in m</a:t>
            </a:r>
            <a:r>
              <a:rPr sz="3000" spc="-25" baseline="1365" dirty="0" smtClean="0">
                <a:latin typeface="Calibri"/>
                <a:cs typeface="Calibri"/>
              </a:rPr>
              <a:t>at</a:t>
            </a:r>
            <a:r>
              <a:rPr sz="3000" spc="0" baseline="1365" dirty="0" smtClean="0">
                <a:latin typeface="Calibri"/>
                <a:cs typeface="Calibri"/>
              </a:rPr>
              <a:t>er</a:t>
            </a:r>
            <a:r>
              <a:rPr sz="3000" spc="-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a</a:t>
            </a:r>
            <a:r>
              <a:rPr sz="3000" spc="25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di di</a:t>
            </a:r>
            <a:r>
              <a:rPr sz="3000" spc="-25" baseline="1365" dirty="0" smtClean="0">
                <a:latin typeface="Calibri"/>
                <a:cs typeface="Calibri"/>
              </a:rPr>
              <a:t>s</a:t>
            </a:r>
            <a:r>
              <a:rPr sz="3000" spc="0" baseline="1365" dirty="0" smtClean="0">
                <a:latin typeface="Calibri"/>
                <a:cs typeface="Calibri"/>
              </a:rPr>
              <a:t>turbi specifici</a:t>
            </a:r>
            <a:r>
              <a:rPr sz="3000" spc="1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di a</a:t>
            </a:r>
            <a:r>
              <a:rPr sz="3000" spc="4" baseline="1365" dirty="0" smtClean="0">
                <a:latin typeface="Calibri"/>
                <a:cs typeface="Calibri"/>
              </a:rPr>
              <a:t>p</a:t>
            </a:r>
            <a:r>
              <a:rPr sz="3000" spc="0" baseline="1365" dirty="0" smtClean="0">
                <a:latin typeface="Calibri"/>
                <a:cs typeface="Calibri"/>
              </a:rPr>
              <a:t>p</a:t>
            </a:r>
            <a:r>
              <a:rPr sz="3000" spc="-25" baseline="1365" dirty="0" smtClean="0">
                <a:latin typeface="Calibri"/>
                <a:cs typeface="Calibri"/>
              </a:rPr>
              <a:t>r</a:t>
            </a:r>
            <a:r>
              <a:rPr sz="3000" spc="0" baseline="1365" dirty="0" smtClean="0">
                <a:latin typeface="Calibri"/>
                <a:cs typeface="Calibri"/>
              </a:rPr>
              <a:t>endim</a:t>
            </a:r>
            <a:r>
              <a:rPr sz="3000" spc="-4" baseline="1365" dirty="0" smtClean="0">
                <a:latin typeface="Calibri"/>
                <a:cs typeface="Calibri"/>
              </a:rPr>
              <a:t>e</a:t>
            </a:r>
            <a:r>
              <a:rPr sz="3000" spc="-19" baseline="1365" dirty="0" smtClean="0">
                <a:latin typeface="Calibri"/>
                <a:cs typeface="Calibri"/>
              </a:rPr>
              <a:t>n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endParaRPr sz="2000">
              <a:latin typeface="Calibri"/>
              <a:cs typeface="Calibri"/>
            </a:endParaRPr>
          </a:p>
          <a:p>
            <a:pPr marL="2523578" marR="2539569" algn="ctr">
              <a:lnSpc>
                <a:spcPts val="2400"/>
              </a:lnSpc>
            </a:pPr>
            <a:r>
              <a:rPr sz="3000" spc="0" baseline="1365" dirty="0" smtClean="0">
                <a:latin typeface="Calibri"/>
                <a:cs typeface="Calibri"/>
              </a:rPr>
              <a:t>[par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3 di 4]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12717" y="1758950"/>
            <a:ext cx="58543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Art.</a:t>
            </a:r>
            <a:r>
              <a:rPr sz="2700" b="1" spc="-14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8728" y="2307590"/>
            <a:ext cx="7755797" cy="13515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51809" marR="3428532" algn="ctr">
              <a:lnSpc>
                <a:spcPts val="1935"/>
              </a:lnSpc>
              <a:spcBef>
                <a:spcPts val="96"/>
              </a:spcBef>
            </a:pP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iagn</a:t>
            </a:r>
            <a:r>
              <a:rPr sz="2700" b="1" spc="9" baseline="3034" dirty="0" smtClean="0"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latin typeface="Calibri"/>
                <a:cs typeface="Calibri"/>
              </a:rPr>
              <a:t>si</a:t>
            </a:r>
            <a:endParaRPr sz="1800">
              <a:latin typeface="Calibri"/>
              <a:cs typeface="Calibri"/>
            </a:endParaRPr>
          </a:p>
          <a:p>
            <a:pPr marL="12700" marR="34335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1.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La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diag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osi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1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A 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'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9" baseline="1517" dirty="0" smtClean="0">
                <a:latin typeface="Calibri"/>
                <a:cs typeface="Calibri"/>
              </a:rPr>
              <a:t>ef</a:t>
            </a:r>
            <a:r>
              <a:rPr sz="2700" spc="-44" baseline="1517" dirty="0" smtClean="0">
                <a:latin typeface="Calibri"/>
                <a:cs typeface="Calibri"/>
              </a:rPr>
              <a:t>f</a:t>
            </a:r>
            <a:r>
              <a:rPr sz="2700" spc="-9" baseline="1517" dirty="0" smtClean="0">
                <a:latin typeface="Calibri"/>
                <a:cs typeface="Calibri"/>
              </a:rPr>
              <a:t>e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tu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0" baseline="1517" dirty="0" smtClean="0">
                <a:latin typeface="Calibri"/>
                <a:cs typeface="Calibri"/>
              </a:rPr>
              <a:t>'ambi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tt</a:t>
            </a:r>
            <a:r>
              <a:rPr sz="2700" spc="0" baseline="1517" dirty="0" smtClean="0">
                <a:latin typeface="Calibri"/>
                <a:cs typeface="Calibri"/>
              </a:rPr>
              <a:t>am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ti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ci</a:t>
            </a:r>
            <a:r>
              <a:rPr sz="2700" spc="0" baseline="1517" dirty="0" smtClean="0">
                <a:latin typeface="Calibri"/>
                <a:cs typeface="Calibri"/>
              </a:rPr>
              <a:t>al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già</a:t>
            </a:r>
            <a:endParaRPr sz="1800">
              <a:latin typeface="Calibri"/>
              <a:cs typeface="Calibri"/>
            </a:endParaRPr>
          </a:p>
          <a:p>
            <a:pPr marL="87376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as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4" baseline="1517" dirty="0" smtClean="0">
                <a:latin typeface="Calibri"/>
                <a:cs typeface="Calibri"/>
              </a:rPr>
              <a:t>ic</a:t>
            </a:r>
            <a:r>
              <a:rPr sz="2700" spc="0" baseline="1517" dirty="0" smtClean="0">
                <a:latin typeface="Calibri"/>
                <a:cs typeface="Calibri"/>
              </a:rPr>
              <a:t>u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ti</a:t>
            </a:r>
            <a:r>
              <a:rPr sz="2700" spc="-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dal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Se</a:t>
            </a:r>
            <a:r>
              <a:rPr sz="2700" spc="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9" baseline="1517" dirty="0" smtClean="0">
                <a:latin typeface="Calibri"/>
                <a:cs typeface="Calibri"/>
              </a:rPr>
              <a:t>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sa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ar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naz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ona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(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da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ci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li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ti 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u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tu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 ac</a:t>
            </a: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edi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e)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87376" marR="34335">
              <a:lnSpc>
                <a:spcPts val="2160"/>
              </a:lnSpc>
            </a:pP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slaz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9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 </a:t>
            </a:r>
            <a:r>
              <a:rPr sz="2700" spc="9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d 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'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omu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dal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amigl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al</a:t>
            </a:r>
            <a:r>
              <a:rPr sz="2700" spc="-9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scuola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ap</a:t>
            </a:r>
            <a:r>
              <a:rPr sz="2700" spc="4" baseline="1517" dirty="0" smtClean="0">
                <a:latin typeface="Calibri"/>
                <a:cs typeface="Calibri"/>
              </a:rPr>
              <a:t>p</a:t>
            </a:r>
            <a:r>
              <a:rPr sz="2700" spc="0" baseline="1517" dirty="0" smtClean="0">
                <a:latin typeface="Calibri"/>
                <a:cs typeface="Calibri"/>
              </a:rPr>
              <a:t>ar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-25" baseline="1517" dirty="0" smtClean="0">
                <a:latin typeface="Calibri"/>
                <a:cs typeface="Calibri"/>
              </a:rPr>
              <a:t>z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87376" marR="34335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0" baseline="1517" dirty="0" smtClean="0">
                <a:latin typeface="Calibri"/>
                <a:cs typeface="Calibri"/>
              </a:rPr>
              <a:t>o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tud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e. (…)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8728" y="3953764"/>
            <a:ext cx="7775438" cy="803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2.</a:t>
            </a:r>
            <a:r>
              <a:rPr sz="2700" spc="-9" baseline="3034" dirty="0" smtClean="0">
                <a:latin typeface="Calibri"/>
                <a:cs typeface="Calibri"/>
              </a:rPr>
              <a:t> </a:t>
            </a:r>
            <a:r>
              <a:rPr sz="2700" b="1" spc="-19" baseline="3034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-14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gli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19" baseline="3034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tu</a:t>
            </a:r>
            <a:r>
              <a:rPr sz="2700" b="1" spc="9" baseline="303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44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he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,</a:t>
            </a:r>
            <a:r>
              <a:rPr sz="2700" b="1" spc="-1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-14" baseline="3034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19" baseline="3034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-25" baseline="3034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-4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g</a:t>
            </a:r>
            <a:r>
              <a:rPr sz="2700" b="1" spc="-4" baseline="3034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-25" baseline="3034" dirty="0" smtClean="0">
                <a:solidFill>
                  <a:srgbClr val="FF3300"/>
                </a:solidFill>
                <a:latin typeface="Calibri"/>
                <a:cs typeface="Calibri"/>
              </a:rPr>
              <a:t>at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3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25" baseline="3034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tivi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à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29" baseline="3034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upe</a:t>
            </a:r>
            <a:r>
              <a:rPr sz="2700" b="1" spc="-29" baseline="3034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-3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25" baseline="3034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4" baseline="3034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-2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mi</a:t>
            </a:r>
            <a:r>
              <a:rPr sz="2700" b="1" spc="-39" baseline="3034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at</a:t>
            </a:r>
            <a:r>
              <a:rPr sz="2700" b="1" spc="-19" baseline="3034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87376">
              <a:lnSpc>
                <a:spcPts val="2160"/>
              </a:lnSpc>
              <a:spcBef>
                <a:spcPts val="11"/>
              </a:spcBef>
            </a:pP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1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ano</a:t>
            </a:r>
            <a:r>
              <a:rPr sz="2700" b="1" spc="-50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pe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si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1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4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if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ol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à,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la s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cu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ola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-3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asme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ap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50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om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azio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5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alla</a:t>
            </a:r>
            <a:endParaRPr sz="1800">
              <a:latin typeface="Calibri"/>
              <a:cs typeface="Calibri"/>
            </a:endParaRPr>
          </a:p>
          <a:p>
            <a:pPr marL="87376" marR="34290">
              <a:lnSpc>
                <a:spcPts val="2165"/>
              </a:lnSpc>
              <a:spcBef>
                <a:spcPts val="0"/>
              </a:spcBef>
            </a:pP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ami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g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lia</a:t>
            </a:r>
            <a:r>
              <a:rPr sz="2700" spc="0" baseline="1517" dirty="0" smtClean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8728" y="5051425"/>
            <a:ext cx="7708980" cy="15912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3.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E'</a:t>
            </a:r>
            <a:r>
              <a:rPr sz="2700" b="1" spc="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om</a:t>
            </a:r>
            <a:r>
              <a:rPr sz="2700" b="1" spc="9" baseline="3034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-3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de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lle</a:t>
            </a:r>
            <a:r>
              <a:rPr sz="2700" b="1" spc="-24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sc</a:t>
            </a:r>
            <a:r>
              <a:rPr sz="2700" b="1" spc="9" baseline="3034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ole</a:t>
            </a:r>
            <a:r>
              <a:rPr sz="2700" b="1" spc="-34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og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1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-25" baseline="3034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2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4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g</a:t>
            </a:r>
            <a:r>
              <a:rPr sz="2700" b="1" spc="-39" baseline="3034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ad</a:t>
            </a:r>
            <a:r>
              <a:rPr sz="2700" b="1" spc="-14" baseline="3034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,</a:t>
            </a:r>
            <a:r>
              <a:rPr sz="2700" b="1" spc="-1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om</a:t>
            </a:r>
            <a:r>
              <a:rPr sz="2700" b="1" spc="9" baseline="3034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-29" baseline="3034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se</a:t>
            </a:r>
            <a:r>
              <a:rPr sz="2700" b="1" spc="-39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le</a:t>
            </a:r>
            <a:r>
              <a:rPr sz="2700" b="1" spc="-4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sc</a:t>
            </a:r>
            <a:r>
              <a:rPr sz="2700" b="1" spc="9" baseline="3034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ole</a:t>
            </a:r>
            <a:r>
              <a:rPr sz="2700" b="1" spc="-34" baseline="3034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solidFill>
                  <a:srgbClr val="FF3300"/>
                </a:solidFill>
                <a:latin typeface="Calibri"/>
                <a:cs typeface="Calibri"/>
              </a:rPr>
              <a:t>de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ll'in</a:t>
            </a:r>
            <a:r>
              <a:rPr sz="2700" b="1" spc="-29" baseline="3034" dirty="0" smtClean="0">
                <a:solidFill>
                  <a:srgbClr val="FF3300"/>
                </a:solidFill>
                <a:latin typeface="Calibri"/>
                <a:cs typeface="Calibri"/>
              </a:rPr>
              <a:t>f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an</a:t>
            </a:r>
            <a:r>
              <a:rPr sz="2700" b="1" spc="9" baseline="3034" dirty="0" smtClean="0">
                <a:solidFill>
                  <a:srgbClr val="FF3300"/>
                </a:solidFill>
                <a:latin typeface="Calibri"/>
                <a:cs typeface="Calibri"/>
              </a:rPr>
              <a:t>z</a:t>
            </a:r>
            <a:r>
              <a:rPr sz="2700" b="1" spc="-9" baseline="3034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FF3300"/>
                </a:solidFill>
                <a:latin typeface="Calibri"/>
                <a:cs typeface="Calibri"/>
              </a:rPr>
              <a:t>a,</a:t>
            </a:r>
            <a:endParaRPr sz="1800" dirty="0">
              <a:latin typeface="Calibri"/>
              <a:cs typeface="Calibri"/>
            </a:endParaRPr>
          </a:p>
          <a:p>
            <a:pPr marL="87376" marR="17145">
              <a:lnSpc>
                <a:spcPts val="2160"/>
              </a:lnSpc>
              <a:spcBef>
                <a:spcPts val="11"/>
              </a:spcBef>
            </a:pP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,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via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ap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4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om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az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one</a:t>
            </a:r>
            <a:r>
              <a:rPr sz="2700" b="1" spc="-5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alle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amiglie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in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ss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,</a:t>
            </a:r>
            <a:r>
              <a:rPr sz="2700" b="1" spc="-4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in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er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v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1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endParaRPr sz="1800" dirty="0">
              <a:latin typeface="Calibri"/>
              <a:cs typeface="Calibri"/>
            </a:endParaRPr>
          </a:p>
          <a:p>
            <a:pPr marL="87376" marR="17145">
              <a:lnSpc>
                <a:spcPts val="2160"/>
              </a:lnSpc>
            </a:pP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m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pe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i,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ido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ad</a:t>
            </a:r>
            <a:r>
              <a:rPr sz="2700" b="1" spc="-3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nd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ivi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 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asi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4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gli</a:t>
            </a:r>
            <a:r>
              <a:rPr sz="2700" b="1" spc="-3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tu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ti,</a:t>
            </a:r>
            <a:r>
              <a:rPr sz="2700" b="1" spc="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sul</a:t>
            </a:r>
            <a:r>
              <a:rPr sz="2700" b="1" spc="-9" baseline="1517" dirty="0" smtClean="0">
                <a:solidFill>
                  <a:srgbClr val="4F81BC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a</a:t>
            </a:r>
            <a:r>
              <a:rPr sz="2700" b="1" spc="-34" baseline="1517" dirty="0" smtClean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4F81BC"/>
                </a:solidFill>
                <a:latin typeface="Calibri"/>
                <a:cs typeface="Calibri"/>
              </a:rPr>
              <a:t>b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ase</a:t>
            </a:r>
            <a:endParaRPr sz="1800" dirty="0">
              <a:latin typeface="Calibri"/>
              <a:cs typeface="Calibri"/>
            </a:endParaRPr>
          </a:p>
          <a:p>
            <a:pPr marL="87376" marR="17145">
              <a:lnSpc>
                <a:spcPts val="2160"/>
              </a:lnSpc>
            </a:pP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d</a:t>
            </a:r>
            <a:r>
              <a:rPr sz="2700" b="1" spc="4" baseline="1517" dirty="0" smtClean="0">
                <a:solidFill>
                  <a:srgbClr val="4F81BC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i</a:t>
            </a:r>
            <a:r>
              <a:rPr sz="2700" b="1" spc="-34" baseline="1517" dirty="0" smtClean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p</a:t>
            </a:r>
            <a:r>
              <a:rPr sz="2700" b="1" spc="-25" baseline="1517" dirty="0" smtClean="0">
                <a:solidFill>
                  <a:srgbClr val="4F81BC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o</a:t>
            </a:r>
            <a:r>
              <a:rPr sz="2700" b="1" spc="-9" baseline="1517" dirty="0" smtClean="0">
                <a:solidFill>
                  <a:srgbClr val="4F81BC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solidFill>
                  <a:srgbClr val="4F81BC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ol</a:t>
            </a:r>
            <a:r>
              <a:rPr sz="2700" b="1" spc="-4" baseline="1517" dirty="0" smtClean="0">
                <a:solidFill>
                  <a:srgbClr val="4F81BC"/>
                </a:solidFill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i</a:t>
            </a:r>
            <a:r>
              <a:rPr sz="2700" b="1" spc="-44" baseline="1517" dirty="0" smtClean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700" b="1" spc="-29" baseline="1517" dirty="0" smtClean="0">
                <a:solidFill>
                  <a:srgbClr val="4F81BC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egi</a:t>
            </a:r>
            <a:r>
              <a:rPr sz="2700" b="1" spc="4" baseline="1517" dirty="0" smtClean="0">
                <a:solidFill>
                  <a:srgbClr val="4F81BC"/>
                </a:solidFill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nali</a:t>
            </a:r>
            <a:r>
              <a:rPr sz="2700" b="1" spc="-29" baseline="1517" dirty="0" smtClean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di</a:t>
            </a:r>
            <a:r>
              <a:rPr sz="2700" b="1" spc="-4" baseline="1517" dirty="0" smtClean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solidFill>
                  <a:srgbClr val="4F81BC"/>
                </a:solidFill>
                <a:latin typeface="Calibri"/>
                <a:cs typeface="Calibri"/>
              </a:rPr>
              <a:t>u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i</a:t>
            </a:r>
            <a:r>
              <a:rPr sz="2700" b="1" spc="-19" baseline="1517" dirty="0" smtClean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all'a</a:t>
            </a:r>
            <a:r>
              <a:rPr sz="2700" b="1" spc="-4" baseline="1517" dirty="0" smtClean="0">
                <a:solidFill>
                  <a:srgbClr val="4F81BC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ti</a:t>
            </a:r>
            <a:r>
              <a:rPr sz="2700" b="1" spc="-9" baseline="1517" dirty="0" smtClean="0">
                <a:solidFill>
                  <a:srgbClr val="4F81BC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olo</a:t>
            </a:r>
            <a:r>
              <a:rPr sz="2700" b="1" spc="-29" baseline="1517" dirty="0" smtClean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7, </a:t>
            </a:r>
            <a:r>
              <a:rPr sz="2700" b="1" spc="-9" baseline="1517" dirty="0" smtClean="0">
                <a:solidFill>
                  <a:srgbClr val="4F81BC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4F81BC"/>
                </a:solidFill>
                <a:latin typeface="Calibri"/>
                <a:cs typeface="Calibri"/>
              </a:rPr>
              <a:t>omma</a:t>
            </a:r>
            <a:r>
              <a:rPr sz="2700" b="1" spc="-14" baseline="1517" dirty="0" smtClean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700" b="1" spc="9" baseline="1517" dirty="0" smtClean="0">
                <a:solidFill>
                  <a:srgbClr val="4F81BC"/>
                </a:solidFill>
                <a:latin typeface="Calibri"/>
                <a:cs typeface="Calibri"/>
              </a:rPr>
              <a:t>1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. </a:t>
            </a:r>
            <a:r>
              <a:rPr sz="2700" spc="0" baseline="1517" dirty="0" smtClean="0">
                <a:latin typeface="Calibri"/>
                <a:cs typeface="Calibri"/>
              </a:rPr>
              <a:t>L'esi</a:t>
            </a:r>
            <a:r>
              <a:rPr sz="2700" spc="-1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 non</a:t>
            </a:r>
            <a:endParaRPr sz="1800" dirty="0">
              <a:latin typeface="Calibri"/>
              <a:cs typeface="Calibri"/>
            </a:endParaRPr>
          </a:p>
          <a:p>
            <a:pPr marL="87376" marR="17145">
              <a:lnSpc>
                <a:spcPts val="2160"/>
              </a:lnSpc>
            </a:pP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tu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sce,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omu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que,</a:t>
            </a:r>
            <a:r>
              <a:rPr sz="2700" spc="25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una 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no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14" baseline="1517" dirty="0" smtClean="0">
                <a:latin typeface="Calibri"/>
                <a:cs typeface="Calibri"/>
              </a:rPr>
              <a:t>S</a:t>
            </a:r>
            <a:r>
              <a:rPr sz="2700" spc="14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360006" y="383032"/>
            <a:ext cx="8229638" cy="1555368"/>
          </a:xfrm>
          <a:custGeom>
            <a:avLst/>
            <a:gdLst/>
            <a:ahLst/>
            <a:cxnLst/>
            <a:rect l="l" t="t" r="r" b="b"/>
            <a:pathLst>
              <a:path w="8229638" h="1555368">
                <a:moveTo>
                  <a:pt x="859" y="1317417"/>
                </a:moveTo>
                <a:lnTo>
                  <a:pt x="7533" y="1358443"/>
                </a:lnTo>
                <a:lnTo>
                  <a:pt x="20370" y="1397045"/>
                </a:lnTo>
                <a:lnTo>
                  <a:pt x="38836" y="1432689"/>
                </a:lnTo>
                <a:lnTo>
                  <a:pt x="62398" y="1464840"/>
                </a:lnTo>
                <a:lnTo>
                  <a:pt x="90522" y="1492964"/>
                </a:lnTo>
                <a:lnTo>
                  <a:pt x="122675" y="1516527"/>
                </a:lnTo>
                <a:lnTo>
                  <a:pt x="158323" y="1534995"/>
                </a:lnTo>
                <a:lnTo>
                  <a:pt x="196932" y="1547834"/>
                </a:lnTo>
                <a:lnTo>
                  <a:pt x="237969" y="1554509"/>
                </a:lnTo>
                <a:lnTo>
                  <a:pt x="259232" y="1555368"/>
                </a:lnTo>
                <a:lnTo>
                  <a:pt x="7970304" y="1555368"/>
                </a:lnTo>
                <a:lnTo>
                  <a:pt x="8012376" y="1551975"/>
                </a:lnTo>
                <a:lnTo>
                  <a:pt x="8052285" y="1542151"/>
                </a:lnTo>
                <a:lnTo>
                  <a:pt x="8089496" y="1526431"/>
                </a:lnTo>
                <a:lnTo>
                  <a:pt x="8123476" y="1505349"/>
                </a:lnTo>
                <a:lnTo>
                  <a:pt x="8153692" y="1479438"/>
                </a:lnTo>
                <a:lnTo>
                  <a:pt x="8179610" y="1449234"/>
                </a:lnTo>
                <a:lnTo>
                  <a:pt x="8200697" y="1415270"/>
                </a:lnTo>
                <a:lnTo>
                  <a:pt x="8216419" y="1378081"/>
                </a:lnTo>
                <a:lnTo>
                  <a:pt x="8226244" y="1338200"/>
                </a:lnTo>
                <a:lnTo>
                  <a:pt x="8229638" y="1296162"/>
                </a:lnTo>
                <a:lnTo>
                  <a:pt x="8229638" y="259333"/>
                </a:lnTo>
                <a:lnTo>
                  <a:pt x="8226244" y="217261"/>
                </a:lnTo>
                <a:lnTo>
                  <a:pt x="8216419" y="177352"/>
                </a:lnTo>
                <a:lnTo>
                  <a:pt x="8200697" y="140141"/>
                </a:lnTo>
                <a:lnTo>
                  <a:pt x="8179610" y="106161"/>
                </a:lnTo>
                <a:lnTo>
                  <a:pt x="8153692" y="75946"/>
                </a:lnTo>
                <a:lnTo>
                  <a:pt x="8123476" y="50027"/>
                </a:lnTo>
                <a:lnTo>
                  <a:pt x="8089496" y="28940"/>
                </a:lnTo>
                <a:lnTo>
                  <a:pt x="8052285" y="13218"/>
                </a:lnTo>
                <a:lnTo>
                  <a:pt x="8012376" y="3393"/>
                </a:lnTo>
                <a:lnTo>
                  <a:pt x="7970304" y="0"/>
                </a:lnTo>
                <a:lnTo>
                  <a:pt x="259232" y="0"/>
                </a:lnTo>
                <a:lnTo>
                  <a:pt x="217181" y="3393"/>
                </a:lnTo>
                <a:lnTo>
                  <a:pt x="177291" y="13218"/>
                </a:lnTo>
                <a:lnTo>
                  <a:pt x="140095" y="28940"/>
                </a:lnTo>
                <a:lnTo>
                  <a:pt x="106128" y="50027"/>
                </a:lnTo>
                <a:lnTo>
                  <a:pt x="75923" y="75946"/>
                </a:lnTo>
                <a:lnTo>
                  <a:pt x="50014" y="106161"/>
                </a:lnTo>
                <a:lnTo>
                  <a:pt x="28933" y="140141"/>
                </a:lnTo>
                <a:lnTo>
                  <a:pt x="13214" y="177352"/>
                </a:lnTo>
                <a:lnTo>
                  <a:pt x="3392" y="217261"/>
                </a:lnTo>
                <a:lnTo>
                  <a:pt x="0" y="259333"/>
                </a:lnTo>
                <a:lnTo>
                  <a:pt x="0" y="1296162"/>
                </a:lnTo>
                <a:lnTo>
                  <a:pt x="859" y="1317417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60006" y="383032"/>
            <a:ext cx="8229638" cy="1555368"/>
          </a:xfrm>
          <a:custGeom>
            <a:avLst/>
            <a:gdLst/>
            <a:ahLst/>
            <a:cxnLst/>
            <a:rect l="l" t="t" r="r" b="b"/>
            <a:pathLst>
              <a:path w="8229638" h="1555368">
                <a:moveTo>
                  <a:pt x="0" y="259333"/>
                </a:moveTo>
                <a:lnTo>
                  <a:pt x="859" y="238060"/>
                </a:lnTo>
                <a:lnTo>
                  <a:pt x="3392" y="217261"/>
                </a:lnTo>
                <a:lnTo>
                  <a:pt x="7533" y="197003"/>
                </a:lnTo>
                <a:lnTo>
                  <a:pt x="13214" y="177352"/>
                </a:lnTo>
                <a:lnTo>
                  <a:pt x="20370" y="158376"/>
                </a:lnTo>
                <a:lnTo>
                  <a:pt x="28933" y="140141"/>
                </a:lnTo>
                <a:lnTo>
                  <a:pt x="38836" y="122714"/>
                </a:lnTo>
                <a:lnTo>
                  <a:pt x="50014" y="106161"/>
                </a:lnTo>
                <a:lnTo>
                  <a:pt x="62398" y="90550"/>
                </a:lnTo>
                <a:lnTo>
                  <a:pt x="75923" y="75946"/>
                </a:lnTo>
                <a:lnTo>
                  <a:pt x="90522" y="62416"/>
                </a:lnTo>
                <a:lnTo>
                  <a:pt x="106128" y="50027"/>
                </a:lnTo>
                <a:lnTo>
                  <a:pt x="122675" y="38847"/>
                </a:lnTo>
                <a:lnTo>
                  <a:pt x="140095" y="28940"/>
                </a:lnTo>
                <a:lnTo>
                  <a:pt x="158323" y="20375"/>
                </a:lnTo>
                <a:lnTo>
                  <a:pt x="177291" y="13218"/>
                </a:lnTo>
                <a:lnTo>
                  <a:pt x="196932" y="7535"/>
                </a:lnTo>
                <a:lnTo>
                  <a:pt x="217181" y="3393"/>
                </a:lnTo>
                <a:lnTo>
                  <a:pt x="237969" y="859"/>
                </a:lnTo>
                <a:lnTo>
                  <a:pt x="259232" y="0"/>
                </a:lnTo>
                <a:lnTo>
                  <a:pt x="7970304" y="0"/>
                </a:lnTo>
                <a:lnTo>
                  <a:pt x="7991577" y="859"/>
                </a:lnTo>
                <a:lnTo>
                  <a:pt x="8012376" y="3393"/>
                </a:lnTo>
                <a:lnTo>
                  <a:pt x="8032634" y="7535"/>
                </a:lnTo>
                <a:lnTo>
                  <a:pt x="8052285" y="13218"/>
                </a:lnTo>
                <a:lnTo>
                  <a:pt x="8071261" y="20375"/>
                </a:lnTo>
                <a:lnTo>
                  <a:pt x="8089496" y="28940"/>
                </a:lnTo>
                <a:lnTo>
                  <a:pt x="8106923" y="38847"/>
                </a:lnTo>
                <a:lnTo>
                  <a:pt x="8123476" y="50027"/>
                </a:lnTo>
                <a:lnTo>
                  <a:pt x="8139088" y="62416"/>
                </a:lnTo>
                <a:lnTo>
                  <a:pt x="8153692" y="75946"/>
                </a:lnTo>
                <a:lnTo>
                  <a:pt x="8167221" y="90550"/>
                </a:lnTo>
                <a:lnTo>
                  <a:pt x="8179610" y="106161"/>
                </a:lnTo>
                <a:lnTo>
                  <a:pt x="8190791" y="122714"/>
                </a:lnTo>
                <a:lnTo>
                  <a:pt x="8200697" y="140141"/>
                </a:lnTo>
                <a:lnTo>
                  <a:pt x="8209262" y="158376"/>
                </a:lnTo>
                <a:lnTo>
                  <a:pt x="8216419" y="177352"/>
                </a:lnTo>
                <a:lnTo>
                  <a:pt x="8222102" y="197003"/>
                </a:lnTo>
                <a:lnTo>
                  <a:pt x="8226244" y="217261"/>
                </a:lnTo>
                <a:lnTo>
                  <a:pt x="8228778" y="238060"/>
                </a:lnTo>
                <a:lnTo>
                  <a:pt x="8229638" y="259333"/>
                </a:lnTo>
                <a:lnTo>
                  <a:pt x="8229638" y="1296162"/>
                </a:lnTo>
                <a:lnTo>
                  <a:pt x="8228778" y="1317417"/>
                </a:lnTo>
                <a:lnTo>
                  <a:pt x="8226244" y="1338200"/>
                </a:lnTo>
                <a:lnTo>
                  <a:pt x="8222102" y="1358443"/>
                </a:lnTo>
                <a:lnTo>
                  <a:pt x="8216419" y="1378081"/>
                </a:lnTo>
                <a:lnTo>
                  <a:pt x="8209262" y="1397045"/>
                </a:lnTo>
                <a:lnTo>
                  <a:pt x="8200697" y="1415270"/>
                </a:lnTo>
                <a:lnTo>
                  <a:pt x="8190791" y="1432689"/>
                </a:lnTo>
                <a:lnTo>
                  <a:pt x="8179610" y="1449234"/>
                </a:lnTo>
                <a:lnTo>
                  <a:pt x="8167221" y="1464840"/>
                </a:lnTo>
                <a:lnTo>
                  <a:pt x="8153692" y="1479438"/>
                </a:lnTo>
                <a:lnTo>
                  <a:pt x="8139088" y="1492964"/>
                </a:lnTo>
                <a:lnTo>
                  <a:pt x="8123476" y="1505349"/>
                </a:lnTo>
                <a:lnTo>
                  <a:pt x="8106923" y="1516527"/>
                </a:lnTo>
                <a:lnTo>
                  <a:pt x="8089496" y="1526431"/>
                </a:lnTo>
                <a:lnTo>
                  <a:pt x="8071261" y="1534995"/>
                </a:lnTo>
                <a:lnTo>
                  <a:pt x="8052285" y="1542151"/>
                </a:lnTo>
                <a:lnTo>
                  <a:pt x="8032634" y="1547834"/>
                </a:lnTo>
                <a:lnTo>
                  <a:pt x="8012376" y="1551975"/>
                </a:lnTo>
                <a:lnTo>
                  <a:pt x="7991577" y="1554509"/>
                </a:lnTo>
                <a:lnTo>
                  <a:pt x="7970304" y="1555368"/>
                </a:lnTo>
                <a:lnTo>
                  <a:pt x="259219" y="1555368"/>
                </a:lnTo>
                <a:lnTo>
                  <a:pt x="237969" y="1554509"/>
                </a:lnTo>
                <a:lnTo>
                  <a:pt x="217181" y="1551975"/>
                </a:lnTo>
                <a:lnTo>
                  <a:pt x="196932" y="1547834"/>
                </a:lnTo>
                <a:lnTo>
                  <a:pt x="177291" y="1542151"/>
                </a:lnTo>
                <a:lnTo>
                  <a:pt x="158323" y="1534995"/>
                </a:lnTo>
                <a:lnTo>
                  <a:pt x="140095" y="1526431"/>
                </a:lnTo>
                <a:lnTo>
                  <a:pt x="122675" y="1516527"/>
                </a:lnTo>
                <a:lnTo>
                  <a:pt x="106128" y="1505349"/>
                </a:lnTo>
                <a:lnTo>
                  <a:pt x="90522" y="1492964"/>
                </a:lnTo>
                <a:lnTo>
                  <a:pt x="75923" y="1479438"/>
                </a:lnTo>
                <a:lnTo>
                  <a:pt x="62398" y="1464840"/>
                </a:lnTo>
                <a:lnTo>
                  <a:pt x="50014" y="1449234"/>
                </a:lnTo>
                <a:lnTo>
                  <a:pt x="38836" y="1432689"/>
                </a:lnTo>
                <a:lnTo>
                  <a:pt x="28933" y="1415270"/>
                </a:lnTo>
                <a:lnTo>
                  <a:pt x="20370" y="1397045"/>
                </a:lnTo>
                <a:lnTo>
                  <a:pt x="13214" y="1378081"/>
                </a:lnTo>
                <a:lnTo>
                  <a:pt x="7533" y="1358443"/>
                </a:lnTo>
                <a:lnTo>
                  <a:pt x="3392" y="1338200"/>
                </a:lnTo>
                <a:lnTo>
                  <a:pt x="859" y="1317417"/>
                </a:lnTo>
                <a:lnTo>
                  <a:pt x="0" y="1296162"/>
                </a:lnTo>
                <a:lnTo>
                  <a:pt x="0" y="259333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24802" y="2132838"/>
            <a:ext cx="3304806" cy="2203450"/>
          </a:xfrm>
          <a:custGeom>
            <a:avLst/>
            <a:gdLst/>
            <a:ahLst/>
            <a:cxnLst/>
            <a:rect l="l" t="t" r="r" b="b"/>
            <a:pathLst>
              <a:path w="3304806" h="2203450">
                <a:moveTo>
                  <a:pt x="0" y="367284"/>
                </a:moveTo>
                <a:lnTo>
                  <a:pt x="0" y="1836166"/>
                </a:lnTo>
                <a:lnTo>
                  <a:pt x="1217" y="1866285"/>
                </a:lnTo>
                <a:lnTo>
                  <a:pt x="10672" y="1924420"/>
                </a:lnTo>
                <a:lnTo>
                  <a:pt x="28858" y="1979118"/>
                </a:lnTo>
                <a:lnTo>
                  <a:pt x="55020" y="2029623"/>
                </a:lnTo>
                <a:lnTo>
                  <a:pt x="88400" y="2075179"/>
                </a:lnTo>
                <a:lnTo>
                  <a:pt x="128243" y="2115029"/>
                </a:lnTo>
                <a:lnTo>
                  <a:pt x="173793" y="2148416"/>
                </a:lnTo>
                <a:lnTo>
                  <a:pt x="224294" y="2174583"/>
                </a:lnTo>
                <a:lnTo>
                  <a:pt x="278990" y="2192774"/>
                </a:lnTo>
                <a:lnTo>
                  <a:pt x="337125" y="2202232"/>
                </a:lnTo>
                <a:lnTo>
                  <a:pt x="367245" y="2203450"/>
                </a:lnTo>
                <a:lnTo>
                  <a:pt x="2937522" y="2203450"/>
                </a:lnTo>
                <a:lnTo>
                  <a:pt x="2997091" y="2198642"/>
                </a:lnTo>
                <a:lnTo>
                  <a:pt x="3053602" y="2184723"/>
                </a:lnTo>
                <a:lnTo>
                  <a:pt x="3106299" y="2162449"/>
                </a:lnTo>
                <a:lnTo>
                  <a:pt x="3154424" y="2132577"/>
                </a:lnTo>
                <a:lnTo>
                  <a:pt x="3197221" y="2095865"/>
                </a:lnTo>
                <a:lnTo>
                  <a:pt x="3233934" y="2053067"/>
                </a:lnTo>
                <a:lnTo>
                  <a:pt x="3263806" y="2004942"/>
                </a:lnTo>
                <a:lnTo>
                  <a:pt x="3286079" y="1952246"/>
                </a:lnTo>
                <a:lnTo>
                  <a:pt x="3299998" y="1895734"/>
                </a:lnTo>
                <a:lnTo>
                  <a:pt x="3304806" y="1836166"/>
                </a:lnTo>
                <a:lnTo>
                  <a:pt x="3304806" y="367284"/>
                </a:lnTo>
                <a:lnTo>
                  <a:pt x="3299998" y="307715"/>
                </a:lnTo>
                <a:lnTo>
                  <a:pt x="3286079" y="251203"/>
                </a:lnTo>
                <a:lnTo>
                  <a:pt x="3263806" y="198507"/>
                </a:lnTo>
                <a:lnTo>
                  <a:pt x="3233934" y="150382"/>
                </a:lnTo>
                <a:lnTo>
                  <a:pt x="3197221" y="107584"/>
                </a:lnTo>
                <a:lnTo>
                  <a:pt x="3154424" y="70872"/>
                </a:lnTo>
                <a:lnTo>
                  <a:pt x="3106299" y="41000"/>
                </a:lnTo>
                <a:lnTo>
                  <a:pt x="3053602" y="18726"/>
                </a:lnTo>
                <a:lnTo>
                  <a:pt x="2997091" y="4807"/>
                </a:lnTo>
                <a:lnTo>
                  <a:pt x="2937522" y="0"/>
                </a:lnTo>
                <a:lnTo>
                  <a:pt x="367245" y="0"/>
                </a:lnTo>
                <a:lnTo>
                  <a:pt x="307674" y="4807"/>
                </a:lnTo>
                <a:lnTo>
                  <a:pt x="251164" y="18726"/>
                </a:lnTo>
                <a:lnTo>
                  <a:pt x="198472" y="41000"/>
                </a:lnTo>
                <a:lnTo>
                  <a:pt x="150352" y="70872"/>
                </a:lnTo>
                <a:lnTo>
                  <a:pt x="107561" y="107584"/>
                </a:lnTo>
                <a:lnTo>
                  <a:pt x="70855" y="150382"/>
                </a:lnTo>
                <a:lnTo>
                  <a:pt x="40989" y="198507"/>
                </a:lnTo>
                <a:lnTo>
                  <a:pt x="18721" y="251203"/>
                </a:lnTo>
                <a:lnTo>
                  <a:pt x="4806" y="307715"/>
                </a:lnTo>
                <a:lnTo>
                  <a:pt x="0" y="36728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24802" y="2132838"/>
            <a:ext cx="3304806" cy="2203450"/>
          </a:xfrm>
          <a:custGeom>
            <a:avLst/>
            <a:gdLst/>
            <a:ahLst/>
            <a:cxnLst/>
            <a:rect l="l" t="t" r="r" b="b"/>
            <a:pathLst>
              <a:path w="3304806" h="2203450">
                <a:moveTo>
                  <a:pt x="0" y="367284"/>
                </a:moveTo>
                <a:lnTo>
                  <a:pt x="1217" y="337164"/>
                </a:lnTo>
                <a:lnTo>
                  <a:pt x="4806" y="307715"/>
                </a:lnTo>
                <a:lnTo>
                  <a:pt x="10672" y="279029"/>
                </a:lnTo>
                <a:lnTo>
                  <a:pt x="18721" y="251203"/>
                </a:lnTo>
                <a:lnTo>
                  <a:pt x="28858" y="224331"/>
                </a:lnTo>
                <a:lnTo>
                  <a:pt x="40989" y="198507"/>
                </a:lnTo>
                <a:lnTo>
                  <a:pt x="55020" y="173826"/>
                </a:lnTo>
                <a:lnTo>
                  <a:pt x="70855" y="150382"/>
                </a:lnTo>
                <a:lnTo>
                  <a:pt x="88400" y="128270"/>
                </a:lnTo>
                <a:lnTo>
                  <a:pt x="107561" y="107584"/>
                </a:lnTo>
                <a:lnTo>
                  <a:pt x="128243" y="88420"/>
                </a:lnTo>
                <a:lnTo>
                  <a:pt x="150352" y="70872"/>
                </a:lnTo>
                <a:lnTo>
                  <a:pt x="173793" y="55033"/>
                </a:lnTo>
                <a:lnTo>
                  <a:pt x="198472" y="41000"/>
                </a:lnTo>
                <a:lnTo>
                  <a:pt x="224294" y="28866"/>
                </a:lnTo>
                <a:lnTo>
                  <a:pt x="251164" y="18726"/>
                </a:lnTo>
                <a:lnTo>
                  <a:pt x="278990" y="10675"/>
                </a:lnTo>
                <a:lnTo>
                  <a:pt x="307674" y="4807"/>
                </a:lnTo>
                <a:lnTo>
                  <a:pt x="337125" y="1217"/>
                </a:lnTo>
                <a:lnTo>
                  <a:pt x="367245" y="0"/>
                </a:lnTo>
                <a:lnTo>
                  <a:pt x="2937522" y="0"/>
                </a:lnTo>
                <a:lnTo>
                  <a:pt x="2967642" y="1217"/>
                </a:lnTo>
                <a:lnTo>
                  <a:pt x="2997091" y="4807"/>
                </a:lnTo>
                <a:lnTo>
                  <a:pt x="3025776" y="10675"/>
                </a:lnTo>
                <a:lnTo>
                  <a:pt x="3053602" y="18726"/>
                </a:lnTo>
                <a:lnTo>
                  <a:pt x="3080475" y="28866"/>
                </a:lnTo>
                <a:lnTo>
                  <a:pt x="3106299" y="41000"/>
                </a:lnTo>
                <a:lnTo>
                  <a:pt x="3130980" y="55033"/>
                </a:lnTo>
                <a:lnTo>
                  <a:pt x="3154424" y="70872"/>
                </a:lnTo>
                <a:lnTo>
                  <a:pt x="3176536" y="88420"/>
                </a:lnTo>
                <a:lnTo>
                  <a:pt x="3197221" y="107584"/>
                </a:lnTo>
                <a:lnTo>
                  <a:pt x="3216386" y="128270"/>
                </a:lnTo>
                <a:lnTo>
                  <a:pt x="3233934" y="150382"/>
                </a:lnTo>
                <a:lnTo>
                  <a:pt x="3249772" y="173826"/>
                </a:lnTo>
                <a:lnTo>
                  <a:pt x="3263806" y="198507"/>
                </a:lnTo>
                <a:lnTo>
                  <a:pt x="3275939" y="224331"/>
                </a:lnTo>
                <a:lnTo>
                  <a:pt x="3286079" y="251203"/>
                </a:lnTo>
                <a:lnTo>
                  <a:pt x="3294130" y="279029"/>
                </a:lnTo>
                <a:lnTo>
                  <a:pt x="3299998" y="307715"/>
                </a:lnTo>
                <a:lnTo>
                  <a:pt x="3303588" y="337164"/>
                </a:lnTo>
                <a:lnTo>
                  <a:pt x="3304806" y="367284"/>
                </a:lnTo>
                <a:lnTo>
                  <a:pt x="3304806" y="1836166"/>
                </a:lnTo>
                <a:lnTo>
                  <a:pt x="3303588" y="1866285"/>
                </a:lnTo>
                <a:lnTo>
                  <a:pt x="3299998" y="1895734"/>
                </a:lnTo>
                <a:lnTo>
                  <a:pt x="3294130" y="1924420"/>
                </a:lnTo>
                <a:lnTo>
                  <a:pt x="3286079" y="1952246"/>
                </a:lnTo>
                <a:lnTo>
                  <a:pt x="3275939" y="1979118"/>
                </a:lnTo>
                <a:lnTo>
                  <a:pt x="3263806" y="2004942"/>
                </a:lnTo>
                <a:lnTo>
                  <a:pt x="3249772" y="2029623"/>
                </a:lnTo>
                <a:lnTo>
                  <a:pt x="3233934" y="2053067"/>
                </a:lnTo>
                <a:lnTo>
                  <a:pt x="3216386" y="2075179"/>
                </a:lnTo>
                <a:lnTo>
                  <a:pt x="3197221" y="2095865"/>
                </a:lnTo>
                <a:lnTo>
                  <a:pt x="3176536" y="2115029"/>
                </a:lnTo>
                <a:lnTo>
                  <a:pt x="3154424" y="2132577"/>
                </a:lnTo>
                <a:lnTo>
                  <a:pt x="3130980" y="2148416"/>
                </a:lnTo>
                <a:lnTo>
                  <a:pt x="3106299" y="2162449"/>
                </a:lnTo>
                <a:lnTo>
                  <a:pt x="3080475" y="2174583"/>
                </a:lnTo>
                <a:lnTo>
                  <a:pt x="3053602" y="2184723"/>
                </a:lnTo>
                <a:lnTo>
                  <a:pt x="3025776" y="2192774"/>
                </a:lnTo>
                <a:lnTo>
                  <a:pt x="2997091" y="2198642"/>
                </a:lnTo>
                <a:lnTo>
                  <a:pt x="2967642" y="2202232"/>
                </a:lnTo>
                <a:lnTo>
                  <a:pt x="2937522" y="2203450"/>
                </a:lnTo>
                <a:lnTo>
                  <a:pt x="367245" y="2203450"/>
                </a:lnTo>
                <a:lnTo>
                  <a:pt x="337125" y="2202232"/>
                </a:lnTo>
                <a:lnTo>
                  <a:pt x="307674" y="2198642"/>
                </a:lnTo>
                <a:lnTo>
                  <a:pt x="278990" y="2192774"/>
                </a:lnTo>
                <a:lnTo>
                  <a:pt x="251164" y="2184723"/>
                </a:lnTo>
                <a:lnTo>
                  <a:pt x="224294" y="2174583"/>
                </a:lnTo>
                <a:lnTo>
                  <a:pt x="198472" y="2162449"/>
                </a:lnTo>
                <a:lnTo>
                  <a:pt x="173793" y="2148416"/>
                </a:lnTo>
                <a:lnTo>
                  <a:pt x="150352" y="2132577"/>
                </a:lnTo>
                <a:lnTo>
                  <a:pt x="128243" y="2115029"/>
                </a:lnTo>
                <a:lnTo>
                  <a:pt x="107561" y="2095865"/>
                </a:lnTo>
                <a:lnTo>
                  <a:pt x="88400" y="2075179"/>
                </a:lnTo>
                <a:lnTo>
                  <a:pt x="70855" y="2053067"/>
                </a:lnTo>
                <a:lnTo>
                  <a:pt x="55020" y="2029623"/>
                </a:lnTo>
                <a:lnTo>
                  <a:pt x="40989" y="2004942"/>
                </a:lnTo>
                <a:lnTo>
                  <a:pt x="28858" y="1979118"/>
                </a:lnTo>
                <a:lnTo>
                  <a:pt x="18721" y="1952246"/>
                </a:lnTo>
                <a:lnTo>
                  <a:pt x="10672" y="1924420"/>
                </a:lnTo>
                <a:lnTo>
                  <a:pt x="4806" y="1895734"/>
                </a:lnTo>
                <a:lnTo>
                  <a:pt x="1217" y="1866285"/>
                </a:lnTo>
                <a:lnTo>
                  <a:pt x="0" y="1836166"/>
                </a:lnTo>
                <a:lnTo>
                  <a:pt x="0" y="36728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442460" y="2132838"/>
            <a:ext cx="3304793" cy="2203450"/>
          </a:xfrm>
          <a:custGeom>
            <a:avLst/>
            <a:gdLst/>
            <a:ahLst/>
            <a:cxnLst/>
            <a:rect l="l" t="t" r="r" b="b"/>
            <a:pathLst>
              <a:path w="3304793" h="2203450">
                <a:moveTo>
                  <a:pt x="0" y="367284"/>
                </a:moveTo>
                <a:lnTo>
                  <a:pt x="0" y="1836166"/>
                </a:lnTo>
                <a:lnTo>
                  <a:pt x="1216" y="1866285"/>
                </a:lnTo>
                <a:lnTo>
                  <a:pt x="10668" y="1924420"/>
                </a:lnTo>
                <a:lnTo>
                  <a:pt x="28846" y="1979118"/>
                </a:lnTo>
                <a:lnTo>
                  <a:pt x="54998" y="2029623"/>
                </a:lnTo>
                <a:lnTo>
                  <a:pt x="88366" y="2075179"/>
                </a:lnTo>
                <a:lnTo>
                  <a:pt x="128197" y="2115029"/>
                </a:lnTo>
                <a:lnTo>
                  <a:pt x="173734" y="2148416"/>
                </a:lnTo>
                <a:lnTo>
                  <a:pt x="224224" y="2174583"/>
                </a:lnTo>
                <a:lnTo>
                  <a:pt x="278910" y="2192774"/>
                </a:lnTo>
                <a:lnTo>
                  <a:pt x="337038" y="2202232"/>
                </a:lnTo>
                <a:lnTo>
                  <a:pt x="367156" y="2203450"/>
                </a:lnTo>
                <a:lnTo>
                  <a:pt x="2937510" y="2203450"/>
                </a:lnTo>
                <a:lnTo>
                  <a:pt x="2997078" y="2198642"/>
                </a:lnTo>
                <a:lnTo>
                  <a:pt x="3053590" y="2184723"/>
                </a:lnTo>
                <a:lnTo>
                  <a:pt x="3106286" y="2162449"/>
                </a:lnTo>
                <a:lnTo>
                  <a:pt x="3154411" y="2132577"/>
                </a:lnTo>
                <a:lnTo>
                  <a:pt x="3197209" y="2095865"/>
                </a:lnTo>
                <a:lnTo>
                  <a:pt x="3233921" y="2053067"/>
                </a:lnTo>
                <a:lnTo>
                  <a:pt x="3263793" y="2004942"/>
                </a:lnTo>
                <a:lnTo>
                  <a:pt x="3286067" y="1952246"/>
                </a:lnTo>
                <a:lnTo>
                  <a:pt x="3299986" y="1895734"/>
                </a:lnTo>
                <a:lnTo>
                  <a:pt x="3304793" y="1836166"/>
                </a:lnTo>
                <a:lnTo>
                  <a:pt x="3304793" y="367284"/>
                </a:lnTo>
                <a:lnTo>
                  <a:pt x="3299986" y="307715"/>
                </a:lnTo>
                <a:lnTo>
                  <a:pt x="3286067" y="251203"/>
                </a:lnTo>
                <a:lnTo>
                  <a:pt x="3263793" y="198507"/>
                </a:lnTo>
                <a:lnTo>
                  <a:pt x="3233921" y="150382"/>
                </a:lnTo>
                <a:lnTo>
                  <a:pt x="3197209" y="107584"/>
                </a:lnTo>
                <a:lnTo>
                  <a:pt x="3154411" y="70872"/>
                </a:lnTo>
                <a:lnTo>
                  <a:pt x="3106286" y="41000"/>
                </a:lnTo>
                <a:lnTo>
                  <a:pt x="3053590" y="18726"/>
                </a:lnTo>
                <a:lnTo>
                  <a:pt x="2997078" y="4807"/>
                </a:lnTo>
                <a:lnTo>
                  <a:pt x="2937510" y="0"/>
                </a:lnTo>
                <a:lnTo>
                  <a:pt x="367156" y="0"/>
                </a:lnTo>
                <a:lnTo>
                  <a:pt x="307591" y="4807"/>
                </a:lnTo>
                <a:lnTo>
                  <a:pt x="251090" y="18726"/>
                </a:lnTo>
                <a:lnTo>
                  <a:pt x="198407" y="41000"/>
                </a:lnTo>
                <a:lnTo>
                  <a:pt x="150299" y="70872"/>
                </a:lnTo>
                <a:lnTo>
                  <a:pt x="107521" y="107584"/>
                </a:lnTo>
                <a:lnTo>
                  <a:pt x="70827" y="150382"/>
                </a:lnTo>
                <a:lnTo>
                  <a:pt x="40973" y="198507"/>
                </a:lnTo>
                <a:lnTo>
                  <a:pt x="18713" y="251203"/>
                </a:lnTo>
                <a:lnTo>
                  <a:pt x="4804" y="307715"/>
                </a:lnTo>
                <a:lnTo>
                  <a:pt x="0" y="367284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42460" y="2132838"/>
            <a:ext cx="3304793" cy="2203450"/>
          </a:xfrm>
          <a:custGeom>
            <a:avLst/>
            <a:gdLst/>
            <a:ahLst/>
            <a:cxnLst/>
            <a:rect l="l" t="t" r="r" b="b"/>
            <a:pathLst>
              <a:path w="3304793" h="2203450">
                <a:moveTo>
                  <a:pt x="0" y="367284"/>
                </a:moveTo>
                <a:lnTo>
                  <a:pt x="1216" y="337164"/>
                </a:lnTo>
                <a:lnTo>
                  <a:pt x="4804" y="307715"/>
                </a:lnTo>
                <a:lnTo>
                  <a:pt x="10668" y="279029"/>
                </a:lnTo>
                <a:lnTo>
                  <a:pt x="18713" y="251203"/>
                </a:lnTo>
                <a:lnTo>
                  <a:pt x="28846" y="224331"/>
                </a:lnTo>
                <a:lnTo>
                  <a:pt x="40973" y="198507"/>
                </a:lnTo>
                <a:lnTo>
                  <a:pt x="54998" y="173826"/>
                </a:lnTo>
                <a:lnTo>
                  <a:pt x="70827" y="150382"/>
                </a:lnTo>
                <a:lnTo>
                  <a:pt x="88366" y="128270"/>
                </a:lnTo>
                <a:lnTo>
                  <a:pt x="107521" y="107584"/>
                </a:lnTo>
                <a:lnTo>
                  <a:pt x="128197" y="88420"/>
                </a:lnTo>
                <a:lnTo>
                  <a:pt x="150299" y="70872"/>
                </a:lnTo>
                <a:lnTo>
                  <a:pt x="173734" y="55033"/>
                </a:lnTo>
                <a:lnTo>
                  <a:pt x="198407" y="41000"/>
                </a:lnTo>
                <a:lnTo>
                  <a:pt x="224224" y="28866"/>
                </a:lnTo>
                <a:lnTo>
                  <a:pt x="251090" y="18726"/>
                </a:lnTo>
                <a:lnTo>
                  <a:pt x="278910" y="10675"/>
                </a:lnTo>
                <a:lnTo>
                  <a:pt x="307591" y="4807"/>
                </a:lnTo>
                <a:lnTo>
                  <a:pt x="337038" y="1217"/>
                </a:lnTo>
                <a:lnTo>
                  <a:pt x="367156" y="0"/>
                </a:lnTo>
                <a:lnTo>
                  <a:pt x="2937510" y="0"/>
                </a:lnTo>
                <a:lnTo>
                  <a:pt x="2967629" y="1217"/>
                </a:lnTo>
                <a:lnTo>
                  <a:pt x="2997078" y="4807"/>
                </a:lnTo>
                <a:lnTo>
                  <a:pt x="3025764" y="10675"/>
                </a:lnTo>
                <a:lnTo>
                  <a:pt x="3053590" y="18726"/>
                </a:lnTo>
                <a:lnTo>
                  <a:pt x="3080462" y="28866"/>
                </a:lnTo>
                <a:lnTo>
                  <a:pt x="3106286" y="41000"/>
                </a:lnTo>
                <a:lnTo>
                  <a:pt x="3130967" y="55033"/>
                </a:lnTo>
                <a:lnTo>
                  <a:pt x="3154411" y="70872"/>
                </a:lnTo>
                <a:lnTo>
                  <a:pt x="3176523" y="88420"/>
                </a:lnTo>
                <a:lnTo>
                  <a:pt x="3197209" y="107584"/>
                </a:lnTo>
                <a:lnTo>
                  <a:pt x="3216373" y="128270"/>
                </a:lnTo>
                <a:lnTo>
                  <a:pt x="3233921" y="150382"/>
                </a:lnTo>
                <a:lnTo>
                  <a:pt x="3249760" y="173826"/>
                </a:lnTo>
                <a:lnTo>
                  <a:pt x="3263793" y="198507"/>
                </a:lnTo>
                <a:lnTo>
                  <a:pt x="3275927" y="224331"/>
                </a:lnTo>
                <a:lnTo>
                  <a:pt x="3286067" y="251203"/>
                </a:lnTo>
                <a:lnTo>
                  <a:pt x="3294118" y="279029"/>
                </a:lnTo>
                <a:lnTo>
                  <a:pt x="3299986" y="307715"/>
                </a:lnTo>
                <a:lnTo>
                  <a:pt x="3303576" y="337164"/>
                </a:lnTo>
                <a:lnTo>
                  <a:pt x="3304793" y="367284"/>
                </a:lnTo>
                <a:lnTo>
                  <a:pt x="3304793" y="1836166"/>
                </a:lnTo>
                <a:lnTo>
                  <a:pt x="3303576" y="1866285"/>
                </a:lnTo>
                <a:lnTo>
                  <a:pt x="3299986" y="1895734"/>
                </a:lnTo>
                <a:lnTo>
                  <a:pt x="3294118" y="1924420"/>
                </a:lnTo>
                <a:lnTo>
                  <a:pt x="3286067" y="1952246"/>
                </a:lnTo>
                <a:lnTo>
                  <a:pt x="3275927" y="1979118"/>
                </a:lnTo>
                <a:lnTo>
                  <a:pt x="3263793" y="2004942"/>
                </a:lnTo>
                <a:lnTo>
                  <a:pt x="3249760" y="2029623"/>
                </a:lnTo>
                <a:lnTo>
                  <a:pt x="3233921" y="2053067"/>
                </a:lnTo>
                <a:lnTo>
                  <a:pt x="3216373" y="2075179"/>
                </a:lnTo>
                <a:lnTo>
                  <a:pt x="3197209" y="2095865"/>
                </a:lnTo>
                <a:lnTo>
                  <a:pt x="3176523" y="2115029"/>
                </a:lnTo>
                <a:lnTo>
                  <a:pt x="3154411" y="2132577"/>
                </a:lnTo>
                <a:lnTo>
                  <a:pt x="3130967" y="2148416"/>
                </a:lnTo>
                <a:lnTo>
                  <a:pt x="3106286" y="2162449"/>
                </a:lnTo>
                <a:lnTo>
                  <a:pt x="3080462" y="2174583"/>
                </a:lnTo>
                <a:lnTo>
                  <a:pt x="3053590" y="2184723"/>
                </a:lnTo>
                <a:lnTo>
                  <a:pt x="3025764" y="2192774"/>
                </a:lnTo>
                <a:lnTo>
                  <a:pt x="2997078" y="2198642"/>
                </a:lnTo>
                <a:lnTo>
                  <a:pt x="2967629" y="2202232"/>
                </a:lnTo>
                <a:lnTo>
                  <a:pt x="2937510" y="2203450"/>
                </a:lnTo>
                <a:lnTo>
                  <a:pt x="367156" y="2203450"/>
                </a:lnTo>
                <a:lnTo>
                  <a:pt x="337038" y="2202232"/>
                </a:lnTo>
                <a:lnTo>
                  <a:pt x="307591" y="2198642"/>
                </a:lnTo>
                <a:lnTo>
                  <a:pt x="278910" y="2192774"/>
                </a:lnTo>
                <a:lnTo>
                  <a:pt x="251090" y="2184723"/>
                </a:lnTo>
                <a:lnTo>
                  <a:pt x="224224" y="2174583"/>
                </a:lnTo>
                <a:lnTo>
                  <a:pt x="198407" y="2162449"/>
                </a:lnTo>
                <a:lnTo>
                  <a:pt x="173734" y="2148416"/>
                </a:lnTo>
                <a:lnTo>
                  <a:pt x="150299" y="2132577"/>
                </a:lnTo>
                <a:lnTo>
                  <a:pt x="128197" y="2115029"/>
                </a:lnTo>
                <a:lnTo>
                  <a:pt x="107521" y="2095865"/>
                </a:lnTo>
                <a:lnTo>
                  <a:pt x="88366" y="2075179"/>
                </a:lnTo>
                <a:lnTo>
                  <a:pt x="70827" y="2053067"/>
                </a:lnTo>
                <a:lnTo>
                  <a:pt x="54998" y="2029623"/>
                </a:lnTo>
                <a:lnTo>
                  <a:pt x="40973" y="2004942"/>
                </a:lnTo>
                <a:lnTo>
                  <a:pt x="28846" y="1979118"/>
                </a:lnTo>
                <a:lnTo>
                  <a:pt x="18713" y="1952246"/>
                </a:lnTo>
                <a:lnTo>
                  <a:pt x="10668" y="1924420"/>
                </a:lnTo>
                <a:lnTo>
                  <a:pt x="4804" y="1895734"/>
                </a:lnTo>
                <a:lnTo>
                  <a:pt x="1216" y="1866285"/>
                </a:lnTo>
                <a:lnTo>
                  <a:pt x="0" y="1836166"/>
                </a:lnTo>
                <a:lnTo>
                  <a:pt x="0" y="36728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9597" y="4789932"/>
            <a:ext cx="3369551" cy="1814601"/>
          </a:xfrm>
          <a:custGeom>
            <a:avLst/>
            <a:gdLst/>
            <a:ahLst/>
            <a:cxnLst/>
            <a:rect l="l" t="t" r="r" b="b"/>
            <a:pathLst>
              <a:path w="3369551" h="1814601">
                <a:moveTo>
                  <a:pt x="0" y="302387"/>
                </a:moveTo>
                <a:lnTo>
                  <a:pt x="0" y="1512163"/>
                </a:lnTo>
                <a:lnTo>
                  <a:pt x="1002" y="1536968"/>
                </a:lnTo>
                <a:lnTo>
                  <a:pt x="8789" y="1584842"/>
                </a:lnTo>
                <a:lnTo>
                  <a:pt x="23767" y="1629885"/>
                </a:lnTo>
                <a:lnTo>
                  <a:pt x="45312" y="1671474"/>
                </a:lnTo>
                <a:lnTo>
                  <a:pt x="72802" y="1708986"/>
                </a:lnTo>
                <a:lnTo>
                  <a:pt x="105615" y="1741798"/>
                </a:lnTo>
                <a:lnTo>
                  <a:pt x="143127" y="1769288"/>
                </a:lnTo>
                <a:lnTo>
                  <a:pt x="184715" y="1790834"/>
                </a:lnTo>
                <a:lnTo>
                  <a:pt x="229758" y="1805811"/>
                </a:lnTo>
                <a:lnTo>
                  <a:pt x="277633" y="1813598"/>
                </a:lnTo>
                <a:lnTo>
                  <a:pt x="302437" y="1814601"/>
                </a:lnTo>
                <a:lnTo>
                  <a:pt x="3067164" y="1814601"/>
                </a:lnTo>
                <a:lnTo>
                  <a:pt x="3116213" y="1810642"/>
                </a:lnTo>
                <a:lnTo>
                  <a:pt x="3162742" y="1799182"/>
                </a:lnTo>
                <a:lnTo>
                  <a:pt x="3206129" y="1780843"/>
                </a:lnTo>
                <a:lnTo>
                  <a:pt x="3245750" y="1756248"/>
                </a:lnTo>
                <a:lnTo>
                  <a:pt x="3280984" y="1726018"/>
                </a:lnTo>
                <a:lnTo>
                  <a:pt x="3311208" y="1690778"/>
                </a:lnTo>
                <a:lnTo>
                  <a:pt x="3335799" y="1651150"/>
                </a:lnTo>
                <a:lnTo>
                  <a:pt x="3354135" y="1607756"/>
                </a:lnTo>
                <a:lnTo>
                  <a:pt x="3365593" y="1561220"/>
                </a:lnTo>
                <a:lnTo>
                  <a:pt x="3369551" y="1512163"/>
                </a:lnTo>
                <a:lnTo>
                  <a:pt x="3369551" y="302387"/>
                </a:lnTo>
                <a:lnTo>
                  <a:pt x="3365593" y="253337"/>
                </a:lnTo>
                <a:lnTo>
                  <a:pt x="3354135" y="206808"/>
                </a:lnTo>
                <a:lnTo>
                  <a:pt x="3335799" y="163422"/>
                </a:lnTo>
                <a:lnTo>
                  <a:pt x="3311208" y="123800"/>
                </a:lnTo>
                <a:lnTo>
                  <a:pt x="3280984" y="88566"/>
                </a:lnTo>
                <a:lnTo>
                  <a:pt x="3245750" y="58342"/>
                </a:lnTo>
                <a:lnTo>
                  <a:pt x="3206129" y="33751"/>
                </a:lnTo>
                <a:lnTo>
                  <a:pt x="3162742" y="15415"/>
                </a:lnTo>
                <a:lnTo>
                  <a:pt x="3116213" y="3957"/>
                </a:lnTo>
                <a:lnTo>
                  <a:pt x="3067164" y="0"/>
                </a:lnTo>
                <a:lnTo>
                  <a:pt x="302437" y="0"/>
                </a:lnTo>
                <a:lnTo>
                  <a:pt x="253381" y="3957"/>
                </a:lnTo>
                <a:lnTo>
                  <a:pt x="206844" y="15415"/>
                </a:lnTo>
                <a:lnTo>
                  <a:pt x="163450" y="33751"/>
                </a:lnTo>
                <a:lnTo>
                  <a:pt x="123822" y="58342"/>
                </a:lnTo>
                <a:lnTo>
                  <a:pt x="88582" y="88566"/>
                </a:lnTo>
                <a:lnTo>
                  <a:pt x="58353" y="123800"/>
                </a:lnTo>
                <a:lnTo>
                  <a:pt x="33757" y="163422"/>
                </a:lnTo>
                <a:lnTo>
                  <a:pt x="15418" y="206808"/>
                </a:lnTo>
                <a:lnTo>
                  <a:pt x="3958" y="253337"/>
                </a:lnTo>
                <a:lnTo>
                  <a:pt x="0" y="30238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89597" y="4789932"/>
            <a:ext cx="3369551" cy="1814601"/>
          </a:xfrm>
          <a:custGeom>
            <a:avLst/>
            <a:gdLst/>
            <a:ahLst/>
            <a:cxnLst/>
            <a:rect l="l" t="t" r="r" b="b"/>
            <a:pathLst>
              <a:path w="3369551" h="1814601">
                <a:moveTo>
                  <a:pt x="0" y="302387"/>
                </a:moveTo>
                <a:lnTo>
                  <a:pt x="1002" y="277586"/>
                </a:lnTo>
                <a:lnTo>
                  <a:pt x="3958" y="253337"/>
                </a:lnTo>
                <a:lnTo>
                  <a:pt x="8789" y="229719"/>
                </a:lnTo>
                <a:lnTo>
                  <a:pt x="15418" y="206808"/>
                </a:lnTo>
                <a:lnTo>
                  <a:pt x="23767" y="184683"/>
                </a:lnTo>
                <a:lnTo>
                  <a:pt x="33757" y="163422"/>
                </a:lnTo>
                <a:lnTo>
                  <a:pt x="45312" y="143101"/>
                </a:lnTo>
                <a:lnTo>
                  <a:pt x="58353" y="123800"/>
                </a:lnTo>
                <a:lnTo>
                  <a:pt x="72802" y="105596"/>
                </a:lnTo>
                <a:lnTo>
                  <a:pt x="88582" y="88566"/>
                </a:lnTo>
                <a:lnTo>
                  <a:pt x="105615" y="72789"/>
                </a:lnTo>
                <a:lnTo>
                  <a:pt x="123822" y="58342"/>
                </a:lnTo>
                <a:lnTo>
                  <a:pt x="143127" y="45304"/>
                </a:lnTo>
                <a:lnTo>
                  <a:pt x="163450" y="33751"/>
                </a:lnTo>
                <a:lnTo>
                  <a:pt x="184715" y="23762"/>
                </a:lnTo>
                <a:lnTo>
                  <a:pt x="206844" y="15415"/>
                </a:lnTo>
                <a:lnTo>
                  <a:pt x="229758" y="8788"/>
                </a:lnTo>
                <a:lnTo>
                  <a:pt x="253381" y="3957"/>
                </a:lnTo>
                <a:lnTo>
                  <a:pt x="277633" y="1002"/>
                </a:lnTo>
                <a:lnTo>
                  <a:pt x="302437" y="0"/>
                </a:lnTo>
                <a:lnTo>
                  <a:pt x="3067164" y="0"/>
                </a:lnTo>
                <a:lnTo>
                  <a:pt x="3091964" y="1002"/>
                </a:lnTo>
                <a:lnTo>
                  <a:pt x="3116213" y="3957"/>
                </a:lnTo>
                <a:lnTo>
                  <a:pt x="3139831" y="8788"/>
                </a:lnTo>
                <a:lnTo>
                  <a:pt x="3162742" y="15415"/>
                </a:lnTo>
                <a:lnTo>
                  <a:pt x="3184867" y="23762"/>
                </a:lnTo>
                <a:lnTo>
                  <a:pt x="3206129" y="33751"/>
                </a:lnTo>
                <a:lnTo>
                  <a:pt x="3226449" y="45304"/>
                </a:lnTo>
                <a:lnTo>
                  <a:pt x="3245750" y="58342"/>
                </a:lnTo>
                <a:lnTo>
                  <a:pt x="3263955" y="72789"/>
                </a:lnTo>
                <a:lnTo>
                  <a:pt x="3280984" y="88566"/>
                </a:lnTo>
                <a:lnTo>
                  <a:pt x="3296761" y="105596"/>
                </a:lnTo>
                <a:lnTo>
                  <a:pt x="3311208" y="123800"/>
                </a:lnTo>
                <a:lnTo>
                  <a:pt x="3324247" y="143101"/>
                </a:lnTo>
                <a:lnTo>
                  <a:pt x="3335799" y="163422"/>
                </a:lnTo>
                <a:lnTo>
                  <a:pt x="3345788" y="184683"/>
                </a:lnTo>
                <a:lnTo>
                  <a:pt x="3354135" y="206808"/>
                </a:lnTo>
                <a:lnTo>
                  <a:pt x="3360763" y="229719"/>
                </a:lnTo>
                <a:lnTo>
                  <a:pt x="3365593" y="253337"/>
                </a:lnTo>
                <a:lnTo>
                  <a:pt x="3368548" y="277586"/>
                </a:lnTo>
                <a:lnTo>
                  <a:pt x="3369551" y="302387"/>
                </a:lnTo>
                <a:lnTo>
                  <a:pt x="3369551" y="1512163"/>
                </a:lnTo>
                <a:lnTo>
                  <a:pt x="3368548" y="1536968"/>
                </a:lnTo>
                <a:lnTo>
                  <a:pt x="3365593" y="1561220"/>
                </a:lnTo>
                <a:lnTo>
                  <a:pt x="3360763" y="1584842"/>
                </a:lnTo>
                <a:lnTo>
                  <a:pt x="3354135" y="1607756"/>
                </a:lnTo>
                <a:lnTo>
                  <a:pt x="3345788" y="1629885"/>
                </a:lnTo>
                <a:lnTo>
                  <a:pt x="3335799" y="1651150"/>
                </a:lnTo>
                <a:lnTo>
                  <a:pt x="3324247" y="1671474"/>
                </a:lnTo>
                <a:lnTo>
                  <a:pt x="3311208" y="1690778"/>
                </a:lnTo>
                <a:lnTo>
                  <a:pt x="3296761" y="1708986"/>
                </a:lnTo>
                <a:lnTo>
                  <a:pt x="3280984" y="1726018"/>
                </a:lnTo>
                <a:lnTo>
                  <a:pt x="3263955" y="1741798"/>
                </a:lnTo>
                <a:lnTo>
                  <a:pt x="3245750" y="1756248"/>
                </a:lnTo>
                <a:lnTo>
                  <a:pt x="3226449" y="1769288"/>
                </a:lnTo>
                <a:lnTo>
                  <a:pt x="3206129" y="1780843"/>
                </a:lnTo>
                <a:lnTo>
                  <a:pt x="3184867" y="1790834"/>
                </a:lnTo>
                <a:lnTo>
                  <a:pt x="3162742" y="1799182"/>
                </a:lnTo>
                <a:lnTo>
                  <a:pt x="3139831" y="1805811"/>
                </a:lnTo>
                <a:lnTo>
                  <a:pt x="3116213" y="1810642"/>
                </a:lnTo>
                <a:lnTo>
                  <a:pt x="3091964" y="1813598"/>
                </a:lnTo>
                <a:lnTo>
                  <a:pt x="3067164" y="1814601"/>
                </a:lnTo>
                <a:lnTo>
                  <a:pt x="302437" y="1814601"/>
                </a:lnTo>
                <a:lnTo>
                  <a:pt x="277633" y="1813598"/>
                </a:lnTo>
                <a:lnTo>
                  <a:pt x="253381" y="1810642"/>
                </a:lnTo>
                <a:lnTo>
                  <a:pt x="229758" y="1805811"/>
                </a:lnTo>
                <a:lnTo>
                  <a:pt x="206844" y="1799182"/>
                </a:lnTo>
                <a:lnTo>
                  <a:pt x="184715" y="1790834"/>
                </a:lnTo>
                <a:lnTo>
                  <a:pt x="163450" y="1780843"/>
                </a:lnTo>
                <a:lnTo>
                  <a:pt x="143127" y="1769288"/>
                </a:lnTo>
                <a:lnTo>
                  <a:pt x="123822" y="1756248"/>
                </a:lnTo>
                <a:lnTo>
                  <a:pt x="105615" y="1741798"/>
                </a:lnTo>
                <a:lnTo>
                  <a:pt x="88582" y="1726018"/>
                </a:lnTo>
                <a:lnTo>
                  <a:pt x="72802" y="1708986"/>
                </a:lnTo>
                <a:lnTo>
                  <a:pt x="58353" y="1690778"/>
                </a:lnTo>
                <a:lnTo>
                  <a:pt x="45312" y="1671474"/>
                </a:lnTo>
                <a:lnTo>
                  <a:pt x="33757" y="1651150"/>
                </a:lnTo>
                <a:lnTo>
                  <a:pt x="23767" y="1629885"/>
                </a:lnTo>
                <a:lnTo>
                  <a:pt x="15418" y="1607756"/>
                </a:lnTo>
                <a:lnTo>
                  <a:pt x="8789" y="1584842"/>
                </a:lnTo>
                <a:lnTo>
                  <a:pt x="3958" y="1561220"/>
                </a:lnTo>
                <a:lnTo>
                  <a:pt x="1002" y="1536968"/>
                </a:lnTo>
                <a:lnTo>
                  <a:pt x="0" y="1512163"/>
                </a:lnTo>
                <a:lnTo>
                  <a:pt x="0" y="30238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42460" y="4789932"/>
            <a:ext cx="3499104" cy="1749793"/>
          </a:xfrm>
          <a:custGeom>
            <a:avLst/>
            <a:gdLst/>
            <a:ahLst/>
            <a:cxnLst/>
            <a:rect l="l" t="t" r="r" b="b"/>
            <a:pathLst>
              <a:path w="3499104" h="1749793">
                <a:moveTo>
                  <a:pt x="0" y="291592"/>
                </a:moveTo>
                <a:lnTo>
                  <a:pt x="0" y="1458163"/>
                </a:lnTo>
                <a:lnTo>
                  <a:pt x="966" y="1482081"/>
                </a:lnTo>
                <a:lnTo>
                  <a:pt x="8474" y="1528244"/>
                </a:lnTo>
                <a:lnTo>
                  <a:pt x="22915" y="1571678"/>
                </a:lnTo>
                <a:lnTo>
                  <a:pt x="43688" y="1611780"/>
                </a:lnTo>
                <a:lnTo>
                  <a:pt x="70193" y="1647952"/>
                </a:lnTo>
                <a:lnTo>
                  <a:pt x="101829" y="1679592"/>
                </a:lnTo>
                <a:lnTo>
                  <a:pt x="137996" y="1706100"/>
                </a:lnTo>
                <a:lnTo>
                  <a:pt x="178093" y="1726875"/>
                </a:lnTo>
                <a:lnTo>
                  <a:pt x="221520" y="1741317"/>
                </a:lnTo>
                <a:lnTo>
                  <a:pt x="267677" y="1748826"/>
                </a:lnTo>
                <a:lnTo>
                  <a:pt x="291591" y="1749793"/>
                </a:lnTo>
                <a:lnTo>
                  <a:pt x="3207512" y="1749793"/>
                </a:lnTo>
                <a:lnTo>
                  <a:pt x="3254808" y="1745976"/>
                </a:lnTo>
                <a:lnTo>
                  <a:pt x="3299675" y="1734925"/>
                </a:lnTo>
                <a:lnTo>
                  <a:pt x="3341512" y="1717241"/>
                </a:lnTo>
                <a:lnTo>
                  <a:pt x="3379719" y="1693525"/>
                </a:lnTo>
                <a:lnTo>
                  <a:pt x="3413696" y="1664376"/>
                </a:lnTo>
                <a:lnTo>
                  <a:pt x="3442841" y="1630395"/>
                </a:lnTo>
                <a:lnTo>
                  <a:pt x="3466555" y="1592183"/>
                </a:lnTo>
                <a:lnTo>
                  <a:pt x="3484237" y="1550340"/>
                </a:lnTo>
                <a:lnTo>
                  <a:pt x="3495287" y="1505466"/>
                </a:lnTo>
                <a:lnTo>
                  <a:pt x="3499104" y="1458163"/>
                </a:lnTo>
                <a:lnTo>
                  <a:pt x="3499104" y="291592"/>
                </a:lnTo>
                <a:lnTo>
                  <a:pt x="3495287" y="244295"/>
                </a:lnTo>
                <a:lnTo>
                  <a:pt x="3484237" y="199428"/>
                </a:lnTo>
                <a:lnTo>
                  <a:pt x="3466555" y="157591"/>
                </a:lnTo>
                <a:lnTo>
                  <a:pt x="3442841" y="119384"/>
                </a:lnTo>
                <a:lnTo>
                  <a:pt x="3413696" y="85407"/>
                </a:lnTo>
                <a:lnTo>
                  <a:pt x="3379719" y="56262"/>
                </a:lnTo>
                <a:lnTo>
                  <a:pt x="3341512" y="32548"/>
                </a:lnTo>
                <a:lnTo>
                  <a:pt x="3299675" y="14866"/>
                </a:lnTo>
                <a:lnTo>
                  <a:pt x="3254808" y="3816"/>
                </a:lnTo>
                <a:lnTo>
                  <a:pt x="3207512" y="0"/>
                </a:lnTo>
                <a:lnTo>
                  <a:pt x="291591" y="0"/>
                </a:lnTo>
                <a:lnTo>
                  <a:pt x="244295" y="3816"/>
                </a:lnTo>
                <a:lnTo>
                  <a:pt x="199428" y="14866"/>
                </a:lnTo>
                <a:lnTo>
                  <a:pt x="157591" y="32548"/>
                </a:lnTo>
                <a:lnTo>
                  <a:pt x="119384" y="56262"/>
                </a:lnTo>
                <a:lnTo>
                  <a:pt x="85407" y="85407"/>
                </a:lnTo>
                <a:lnTo>
                  <a:pt x="56262" y="119384"/>
                </a:lnTo>
                <a:lnTo>
                  <a:pt x="32548" y="157591"/>
                </a:lnTo>
                <a:lnTo>
                  <a:pt x="14866" y="199428"/>
                </a:lnTo>
                <a:lnTo>
                  <a:pt x="3816" y="244295"/>
                </a:lnTo>
                <a:lnTo>
                  <a:pt x="0" y="2915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442460" y="4789932"/>
            <a:ext cx="3499104" cy="1749793"/>
          </a:xfrm>
          <a:custGeom>
            <a:avLst/>
            <a:gdLst/>
            <a:ahLst/>
            <a:cxnLst/>
            <a:rect l="l" t="t" r="r" b="b"/>
            <a:pathLst>
              <a:path w="3499104" h="1749793">
                <a:moveTo>
                  <a:pt x="0" y="291592"/>
                </a:moveTo>
                <a:lnTo>
                  <a:pt x="966" y="267677"/>
                </a:lnTo>
                <a:lnTo>
                  <a:pt x="3816" y="244295"/>
                </a:lnTo>
                <a:lnTo>
                  <a:pt x="8474" y="221520"/>
                </a:lnTo>
                <a:lnTo>
                  <a:pt x="14866" y="199428"/>
                </a:lnTo>
                <a:lnTo>
                  <a:pt x="22915" y="178093"/>
                </a:lnTo>
                <a:lnTo>
                  <a:pt x="32548" y="157591"/>
                </a:lnTo>
                <a:lnTo>
                  <a:pt x="43688" y="137996"/>
                </a:lnTo>
                <a:lnTo>
                  <a:pt x="56262" y="119384"/>
                </a:lnTo>
                <a:lnTo>
                  <a:pt x="70193" y="101829"/>
                </a:lnTo>
                <a:lnTo>
                  <a:pt x="85407" y="85407"/>
                </a:lnTo>
                <a:lnTo>
                  <a:pt x="101829" y="70193"/>
                </a:lnTo>
                <a:lnTo>
                  <a:pt x="119384" y="56262"/>
                </a:lnTo>
                <a:lnTo>
                  <a:pt x="137996" y="43688"/>
                </a:lnTo>
                <a:lnTo>
                  <a:pt x="157591" y="32548"/>
                </a:lnTo>
                <a:lnTo>
                  <a:pt x="178093" y="22915"/>
                </a:lnTo>
                <a:lnTo>
                  <a:pt x="199428" y="14866"/>
                </a:lnTo>
                <a:lnTo>
                  <a:pt x="221520" y="8474"/>
                </a:lnTo>
                <a:lnTo>
                  <a:pt x="244295" y="3816"/>
                </a:lnTo>
                <a:lnTo>
                  <a:pt x="267677" y="966"/>
                </a:lnTo>
                <a:lnTo>
                  <a:pt x="291591" y="0"/>
                </a:lnTo>
                <a:lnTo>
                  <a:pt x="3207512" y="0"/>
                </a:lnTo>
                <a:lnTo>
                  <a:pt x="3231426" y="966"/>
                </a:lnTo>
                <a:lnTo>
                  <a:pt x="3254808" y="3816"/>
                </a:lnTo>
                <a:lnTo>
                  <a:pt x="3277583" y="8474"/>
                </a:lnTo>
                <a:lnTo>
                  <a:pt x="3299675" y="14866"/>
                </a:lnTo>
                <a:lnTo>
                  <a:pt x="3321010" y="22915"/>
                </a:lnTo>
                <a:lnTo>
                  <a:pt x="3341512" y="32548"/>
                </a:lnTo>
                <a:lnTo>
                  <a:pt x="3361107" y="43688"/>
                </a:lnTo>
                <a:lnTo>
                  <a:pt x="3379719" y="56262"/>
                </a:lnTo>
                <a:lnTo>
                  <a:pt x="3397274" y="70193"/>
                </a:lnTo>
                <a:lnTo>
                  <a:pt x="3413696" y="85407"/>
                </a:lnTo>
                <a:lnTo>
                  <a:pt x="3428910" y="101829"/>
                </a:lnTo>
                <a:lnTo>
                  <a:pt x="3442841" y="119384"/>
                </a:lnTo>
                <a:lnTo>
                  <a:pt x="3455415" y="137996"/>
                </a:lnTo>
                <a:lnTo>
                  <a:pt x="3466555" y="157591"/>
                </a:lnTo>
                <a:lnTo>
                  <a:pt x="3476188" y="178093"/>
                </a:lnTo>
                <a:lnTo>
                  <a:pt x="3484237" y="199428"/>
                </a:lnTo>
                <a:lnTo>
                  <a:pt x="3490629" y="221520"/>
                </a:lnTo>
                <a:lnTo>
                  <a:pt x="3495287" y="244295"/>
                </a:lnTo>
                <a:lnTo>
                  <a:pt x="3498137" y="267677"/>
                </a:lnTo>
                <a:lnTo>
                  <a:pt x="3499104" y="291592"/>
                </a:lnTo>
                <a:lnTo>
                  <a:pt x="3499104" y="1458163"/>
                </a:lnTo>
                <a:lnTo>
                  <a:pt x="3498137" y="1482081"/>
                </a:lnTo>
                <a:lnTo>
                  <a:pt x="3495287" y="1505466"/>
                </a:lnTo>
                <a:lnTo>
                  <a:pt x="3490629" y="1528244"/>
                </a:lnTo>
                <a:lnTo>
                  <a:pt x="3484237" y="1550340"/>
                </a:lnTo>
                <a:lnTo>
                  <a:pt x="3476188" y="1571678"/>
                </a:lnTo>
                <a:lnTo>
                  <a:pt x="3466555" y="1592183"/>
                </a:lnTo>
                <a:lnTo>
                  <a:pt x="3455415" y="1611780"/>
                </a:lnTo>
                <a:lnTo>
                  <a:pt x="3442841" y="1630395"/>
                </a:lnTo>
                <a:lnTo>
                  <a:pt x="3428910" y="1647952"/>
                </a:lnTo>
                <a:lnTo>
                  <a:pt x="3413696" y="1664376"/>
                </a:lnTo>
                <a:lnTo>
                  <a:pt x="3397274" y="1679592"/>
                </a:lnTo>
                <a:lnTo>
                  <a:pt x="3379719" y="1693525"/>
                </a:lnTo>
                <a:lnTo>
                  <a:pt x="3361107" y="1706100"/>
                </a:lnTo>
                <a:lnTo>
                  <a:pt x="3341512" y="1717241"/>
                </a:lnTo>
                <a:lnTo>
                  <a:pt x="3321010" y="1726875"/>
                </a:lnTo>
                <a:lnTo>
                  <a:pt x="3299675" y="1734925"/>
                </a:lnTo>
                <a:lnTo>
                  <a:pt x="3277583" y="1741317"/>
                </a:lnTo>
                <a:lnTo>
                  <a:pt x="3254808" y="1745976"/>
                </a:lnTo>
                <a:lnTo>
                  <a:pt x="3231426" y="1748826"/>
                </a:lnTo>
                <a:lnTo>
                  <a:pt x="3207512" y="1749793"/>
                </a:lnTo>
                <a:lnTo>
                  <a:pt x="291591" y="1749793"/>
                </a:lnTo>
                <a:lnTo>
                  <a:pt x="267677" y="1748826"/>
                </a:lnTo>
                <a:lnTo>
                  <a:pt x="244295" y="1745976"/>
                </a:lnTo>
                <a:lnTo>
                  <a:pt x="221520" y="1741317"/>
                </a:lnTo>
                <a:lnTo>
                  <a:pt x="199428" y="1734925"/>
                </a:lnTo>
                <a:lnTo>
                  <a:pt x="178093" y="1726875"/>
                </a:lnTo>
                <a:lnTo>
                  <a:pt x="157591" y="1717241"/>
                </a:lnTo>
                <a:lnTo>
                  <a:pt x="137996" y="1706100"/>
                </a:lnTo>
                <a:lnTo>
                  <a:pt x="119384" y="1693525"/>
                </a:lnTo>
                <a:lnTo>
                  <a:pt x="101829" y="1679592"/>
                </a:lnTo>
                <a:lnTo>
                  <a:pt x="85407" y="1664376"/>
                </a:lnTo>
                <a:lnTo>
                  <a:pt x="70193" y="1647952"/>
                </a:lnTo>
                <a:lnTo>
                  <a:pt x="56262" y="1630395"/>
                </a:lnTo>
                <a:lnTo>
                  <a:pt x="43688" y="1611780"/>
                </a:lnTo>
                <a:lnTo>
                  <a:pt x="32548" y="1592183"/>
                </a:lnTo>
                <a:lnTo>
                  <a:pt x="22915" y="1571678"/>
                </a:lnTo>
                <a:lnTo>
                  <a:pt x="14866" y="1550340"/>
                </a:lnTo>
                <a:lnTo>
                  <a:pt x="8474" y="1528244"/>
                </a:lnTo>
                <a:lnTo>
                  <a:pt x="3816" y="1505466"/>
                </a:lnTo>
                <a:lnTo>
                  <a:pt x="966" y="1482081"/>
                </a:lnTo>
                <a:lnTo>
                  <a:pt x="0" y="1458163"/>
                </a:lnTo>
                <a:lnTo>
                  <a:pt x="0" y="29159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38683" y="565175"/>
            <a:ext cx="7775606" cy="8276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08404" marR="47548">
              <a:lnSpc>
                <a:spcPts val="3465"/>
              </a:lnSpc>
              <a:spcBef>
                <a:spcPts val="173"/>
              </a:spcBef>
            </a:pPr>
            <a:r>
              <a:rPr sz="4950" b="1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950" b="1" spc="-34" baseline="3309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950" b="1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OFI</a:t>
            </a:r>
            <a:r>
              <a:rPr sz="4950" b="1" spc="-64" baseline="3309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4950" b="1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4950" b="1" spc="19" baseline="330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950" b="1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4950" b="1" spc="-9" baseline="3309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950" b="1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FUNZIONAMEN</a:t>
            </a:r>
            <a:r>
              <a:rPr sz="4950" b="1" spc="-89" baseline="3309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950" b="1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3300">
              <a:latin typeface="Calibri"/>
              <a:cs typeface="Calibri"/>
            </a:endParaRPr>
          </a:p>
          <a:p>
            <a:pPr marL="12700">
              <a:lnSpc>
                <a:spcPts val="3000"/>
              </a:lnSpc>
            </a:pP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sz="3750" b="1" spc="-19" baseline="109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-39" baseline="1092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750" b="1" spc="9" baseline="1092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no</a:t>
            </a:r>
            <a:r>
              <a:rPr sz="3750" b="1" spc="-44" baseline="109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-9" baseline="1092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om</a:t>
            </a:r>
            <a:r>
              <a:rPr sz="3750" b="1" spc="9" baseline="1092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il</a:t>
            </a:r>
            <a:r>
              <a:rPr sz="3750" b="1" spc="-19" baseline="1092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750" b="1" spc="-34" baseline="1092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750" b="1" spc="-45" baseline="109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solo</a:t>
            </a:r>
            <a:r>
              <a:rPr sz="3750" b="1" spc="-27" baseline="109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le</a:t>
            </a:r>
            <a:r>
              <a:rPr sz="3750" b="1" spc="-18" baseline="109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9" baseline="1092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750" b="1" spc="-25" baseline="1092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ee</a:t>
            </a:r>
            <a:r>
              <a:rPr sz="3750" b="1" spc="-36" baseline="109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-9" baseline="1092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om</a:t>
            </a:r>
            <a:r>
              <a:rPr sz="3750" b="1" spc="9" baseline="1092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750" b="1" spc="-34" baseline="1092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om</a:t>
            </a:r>
            <a:r>
              <a:rPr sz="3750" b="1" spc="9" baseline="1092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sse</a:t>
            </a:r>
            <a:r>
              <a:rPr sz="3750" b="1" spc="-57" baseline="109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ev</a:t>
            </a:r>
            <a:r>
              <a:rPr sz="3750" b="1" spc="-9" baseline="1092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750" b="1" spc="9" baseline="1092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750" b="1" spc="9" baseline="1092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ia</a:t>
            </a:r>
            <a:r>
              <a:rPr sz="3750" b="1" spc="9" baseline="1092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750" b="1" spc="0" baseline="1092" dirty="0" smtClean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12595" y="1050417"/>
            <a:ext cx="150803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32508" y="1431417"/>
            <a:ext cx="1815977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750" b="1" spc="9" baseline="3276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750" b="1" spc="-14" baseline="327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3750" b="1" spc="-80" baseline="327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3750" b="1" spc="-19" baseline="327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-29" baseline="3276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or</a:t>
            </a:r>
            <a:r>
              <a:rPr sz="3750" b="1" spc="-25" baseline="3276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47287" y="1431417"/>
            <a:ext cx="402632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ed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48599" y="1431417"/>
            <a:ext cx="150803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98219" y="1431417"/>
            <a:ext cx="2569633" cy="3423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45"/>
              </a:lnSpc>
              <a:spcBef>
                <a:spcPts val="132"/>
              </a:spcBef>
            </a:pPr>
            <a:r>
              <a:rPr sz="3750" b="1" spc="9" baseline="3276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3750" b="1" spc="-9" baseline="3276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3750" b="1" spc="-65" baseline="327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3750" b="1" spc="-24" baseline="3276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750" b="1" spc="9" baseline="327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b</a:t>
            </a:r>
            <a:r>
              <a:rPr sz="3750" b="1" spc="9" baseline="3276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3750" b="1" spc="-19" baseline="3276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750" b="1" spc="4" baseline="3276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3750" b="1" spc="-29" baseline="3276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3750" b="1" spc="0" baseline="3276" dirty="0" smtClean="0">
                <a:solidFill>
                  <a:srgbClr val="FF0000"/>
                </a:solidFill>
                <a:latin typeface="Calibri"/>
                <a:cs typeface="Calibri"/>
              </a:rPr>
              <a:t>a)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2691" y="2311527"/>
            <a:ext cx="291321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u="heavy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700" b="1" u="heavy" spc="-150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u="heavy" spc="-139" baseline="303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u="heavy" spc="-50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u="heavy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700" b="1" u="heavy" spc="-25" baseline="303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2700" b="1" u="heavy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 AP</a:t>
            </a: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700" b="1" u="heavy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IMEN</a:t>
            </a:r>
            <a:r>
              <a:rPr sz="2700" b="1" u="heavy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20895" y="2311527"/>
            <a:ext cx="268567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AR</a:t>
            </a:r>
            <a:r>
              <a:rPr sz="2700" b="1" u="heavy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700" b="1" u="heavy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 </a:t>
            </a:r>
            <a:r>
              <a:rPr sz="2700" b="1" u="heavy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u="heavy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2700" b="1" u="heavy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u="heavy" spc="-4" baseline="3034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ISSIONE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2691" y="2846513"/>
            <a:ext cx="2757166" cy="16396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6358">
              <a:lnSpc>
                <a:spcPts val="2045"/>
              </a:lnSpc>
              <a:spcBef>
                <a:spcPts val="102"/>
              </a:spcBef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14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TU</a:t>
            </a:r>
            <a:r>
              <a:rPr sz="2700" b="1" spc="-1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12700" marR="36358">
              <a:lnSpc>
                <a:spcPts val="2160"/>
              </a:lnSpc>
              <a:spcBef>
                <a:spcPts val="5"/>
              </a:spcBef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SC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TU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( 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r</a:t>
            </a:r>
            <a:r>
              <a:rPr sz="2700" b="1" spc="-14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og</a:t>
            </a:r>
            <a:r>
              <a:rPr sz="2700" b="1" spc="-34" baseline="1517" dirty="0" smtClean="0">
                <a:latin typeface="Calibri"/>
                <a:cs typeface="Calibri"/>
              </a:rPr>
              <a:t>r</a:t>
            </a:r>
            <a:r>
              <a:rPr sz="2700" b="1" spc="-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fia,</a:t>
            </a:r>
            <a:endParaRPr sz="1800">
              <a:latin typeface="Calibri"/>
              <a:cs typeface="Calibri"/>
            </a:endParaRPr>
          </a:p>
          <a:p>
            <a:pPr marL="12700" marR="36358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-9" baseline="1517" dirty="0" smtClean="0">
                <a:latin typeface="Calibri"/>
                <a:cs typeface="Calibri"/>
              </a:rPr>
              <a:t>io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scri</a:t>
            </a:r>
            <a:r>
              <a:rPr sz="2700" b="1" spc="-19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a,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g</a:t>
            </a:r>
            <a:r>
              <a:rPr sz="2700" b="1" spc="-39" baseline="1517" dirty="0" smtClean="0">
                <a:latin typeface="Calibri"/>
                <a:cs typeface="Calibri"/>
              </a:rPr>
              <a:t>r</a:t>
            </a:r>
            <a:r>
              <a:rPr sz="2700" b="1" spc="-9" baseline="1517" dirty="0" smtClean="0"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latin typeface="Calibri"/>
                <a:cs typeface="Calibri"/>
              </a:rPr>
              <a:t>fia)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M</a:t>
            </a:r>
            <a:r>
              <a:rPr sz="2700" b="1" spc="0" baseline="1517" dirty="0" smtClean="0">
                <a:latin typeface="Calibri"/>
                <a:cs typeface="Calibri"/>
              </a:rPr>
              <a:t>PR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NSIONE DEL </a:t>
            </a:r>
            <a:r>
              <a:rPr sz="2700" b="1" spc="-4" baseline="1517" dirty="0" smtClean="0">
                <a:latin typeface="Calibri"/>
                <a:cs typeface="Calibri"/>
              </a:rPr>
              <a:t>T</a:t>
            </a:r>
            <a:r>
              <a:rPr sz="2700" b="1" spc="-14" baseline="1517" dirty="0" smtClean="0">
                <a:latin typeface="Calibri"/>
                <a:cs typeface="Calibri"/>
              </a:rPr>
              <a:t>E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-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12700" marR="36358">
              <a:lnSpc>
                <a:spcPts val="2160"/>
              </a:lnSpc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CA</a:t>
            </a:r>
            <a:r>
              <a:rPr sz="2700" b="1" spc="-34" baseline="1517" dirty="0" smtClean="0">
                <a:latin typeface="Calibri"/>
                <a:cs typeface="Calibri"/>
              </a:rPr>
              <a:t>L</a:t>
            </a:r>
            <a:r>
              <a:rPr sz="2700" b="1" spc="-1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4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12700" marR="36358">
              <a:lnSpc>
                <a:spcPts val="2160"/>
              </a:lnSpc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ME</a:t>
            </a:r>
            <a:r>
              <a:rPr sz="2700" b="1" spc="-54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ODO</a:t>
            </a:r>
            <a:r>
              <a:rPr sz="2700" b="1" spc="-1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 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TUDIO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98924" y="2846513"/>
            <a:ext cx="3181224" cy="23546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671" marR="34290">
              <a:lnSpc>
                <a:spcPts val="2045"/>
              </a:lnSpc>
              <a:spcBef>
                <a:spcPts val="102"/>
              </a:spcBef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4" baseline="1517" dirty="0" smtClean="0">
                <a:latin typeface="Calibri"/>
                <a:cs typeface="Calibri"/>
              </a:rPr>
              <a:t>R</a:t>
            </a:r>
            <a:r>
              <a:rPr sz="2700" b="1" spc="-25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19" baseline="1517" dirty="0" smtClean="0">
                <a:latin typeface="Calibri"/>
                <a:cs typeface="Calibri"/>
              </a:rPr>
              <a:t>C</a:t>
            </a:r>
            <a:r>
              <a:rPr sz="2700" b="1" spc="-9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GNITI</a:t>
            </a:r>
            <a:r>
              <a:rPr sz="2700" b="1" spc="-94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34671" marR="34290">
              <a:lnSpc>
                <a:spcPts val="2160"/>
              </a:lnSpc>
              <a:spcBef>
                <a:spcPts val="5"/>
              </a:spcBef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AR</a:t>
            </a:r>
            <a:r>
              <a:rPr sz="2700" b="1" spc="-29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IN</a:t>
            </a:r>
            <a:r>
              <a:rPr sz="2700" b="1" spc="4" baseline="1517" dirty="0" smtClean="0">
                <a:latin typeface="Calibri"/>
                <a:cs typeface="Calibri"/>
              </a:rPr>
              <a:t>G</a:t>
            </a:r>
            <a:r>
              <a:rPr sz="2700" b="1" spc="0" baseline="1517" dirty="0" smtClean="0">
                <a:latin typeface="Calibri"/>
                <a:cs typeface="Calibri"/>
              </a:rPr>
              <a:t>UI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34671" marR="34290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ME</a:t>
            </a:r>
            <a:r>
              <a:rPr sz="2700" b="1" spc="-1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ON</a:t>
            </a:r>
            <a:r>
              <a:rPr sz="2700" b="1" spc="-9" baseline="1517" dirty="0" smtClean="0">
                <a:latin typeface="Calibri"/>
                <a:cs typeface="Calibri"/>
              </a:rPr>
              <a:t>O</a:t>
            </a:r>
            <a:r>
              <a:rPr sz="2700" b="1" spc="-39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OGICA</a:t>
            </a:r>
            <a:endParaRPr sz="1800">
              <a:latin typeface="Calibri"/>
              <a:cs typeface="Calibri"/>
            </a:endParaRPr>
          </a:p>
          <a:p>
            <a:pPr marL="34671" marR="34290">
              <a:lnSpc>
                <a:spcPts val="2160"/>
              </a:lnSpc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AR</a:t>
            </a:r>
            <a:r>
              <a:rPr sz="2700" b="1" spc="-29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VISUO-S</a:t>
            </a:r>
            <a:r>
              <a:rPr sz="2700" b="1" spc="-11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AZI</a:t>
            </a:r>
            <a:r>
              <a:rPr sz="2700" b="1" spc="4" baseline="1517" dirty="0" smtClean="0">
                <a:latin typeface="Calibri"/>
                <a:cs typeface="Calibri"/>
              </a:rPr>
              <a:t>A</a:t>
            </a:r>
            <a:r>
              <a:rPr sz="2700" b="1" spc="-4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34671" marR="34290">
              <a:lnSpc>
                <a:spcPts val="2160"/>
              </a:lnSpc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AR</a:t>
            </a:r>
            <a:r>
              <a:rPr sz="2700" b="1" spc="-29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-39" baseline="1517" dirty="0" smtClean="0">
                <a:latin typeface="Calibri"/>
                <a:cs typeface="Calibri"/>
              </a:rPr>
              <a:t>O</a:t>
            </a:r>
            <a:r>
              <a:rPr sz="2700" b="1" spc="-50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-PRASSI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34671" marR="34290">
              <a:lnSpc>
                <a:spcPts val="2160"/>
              </a:lnSpc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AR</a:t>
            </a:r>
            <a:r>
              <a:rPr sz="2700" b="1" spc="-29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-139" baseline="1517" dirty="0" smtClean="0">
                <a:latin typeface="Calibri"/>
                <a:cs typeface="Calibri"/>
              </a:rPr>
              <a:t>A</a:t>
            </a:r>
            <a:r>
              <a:rPr sz="2700" b="1" spc="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NTI</a:t>
            </a:r>
            <a:r>
              <a:rPr sz="2700" b="1" spc="-94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34671" marR="34290">
              <a:lnSpc>
                <a:spcPts val="2160"/>
              </a:lnSpc>
            </a:pPr>
            <a:r>
              <a:rPr sz="2700" spc="-4" baseline="1610" dirty="0" smtClean="0">
                <a:latin typeface="Arial"/>
                <a:cs typeface="Arial"/>
              </a:rPr>
              <a:t>•</a:t>
            </a:r>
            <a:r>
              <a:rPr sz="2700" b="1" spc="0" baseline="1517" dirty="0" smtClean="0">
                <a:latin typeface="Calibri"/>
                <a:cs typeface="Calibri"/>
              </a:rPr>
              <a:t>AR</a:t>
            </a:r>
            <a:r>
              <a:rPr sz="2700" b="1" spc="-29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MN</a:t>
            </a:r>
            <a:r>
              <a:rPr sz="2700" b="1" spc="-14" baseline="1517" dirty="0" smtClean="0">
                <a:latin typeface="Calibri"/>
                <a:cs typeface="Calibri"/>
              </a:rPr>
              <a:t>E</a:t>
            </a:r>
            <a:r>
              <a:rPr sz="2700" b="1" spc="-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1162"/>
              </a:spcBef>
            </a:pPr>
            <a:r>
              <a:rPr sz="18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b="1" u="heavy" spc="-1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OP</a:t>
            </a:r>
            <a:r>
              <a:rPr sz="1800" b="1" u="heavy" spc="-9" dirty="0" smtClean="0">
                <a:solidFill>
                  <a:srgbClr val="FF0000"/>
                </a:solidFill>
                <a:latin typeface="Calibri"/>
                <a:cs typeface="Calibri"/>
              </a:rPr>
              <a:t>OS</a:t>
            </a:r>
            <a:r>
              <a:rPr sz="18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TE</a:t>
            </a:r>
            <a:r>
              <a:rPr sz="1800" b="1" u="heavy" spc="-1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E SU</a:t>
            </a:r>
            <a:r>
              <a:rPr sz="1800" b="1" u="heavy" spc="4" dirty="0" smtClean="0">
                <a:solidFill>
                  <a:srgbClr val="FF0000"/>
                </a:solidFill>
                <a:latin typeface="Calibri"/>
                <a:cs typeface="Calibri"/>
              </a:rPr>
              <a:t>GG</a:t>
            </a:r>
            <a:r>
              <a:rPr sz="18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IMEN</a:t>
            </a:r>
            <a:r>
              <a:rPr sz="1800" b="1" u="heavy" spc="-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1800" b="1" u="heavy" spc="0" dirty="0" smtClean="0">
                <a:solidFill>
                  <a:srgbClr val="FF0000"/>
                </a:solidFill>
                <a:latin typeface="Calibri"/>
                <a:cs typeface="Calibri"/>
              </a:rPr>
              <a:t>I PER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8411" y="4950206"/>
            <a:ext cx="236441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SIT</a:t>
            </a:r>
            <a:r>
              <a:rPr sz="2700" b="1" u="heavy" spc="-44" baseline="3034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IONE</a:t>
            </a:r>
            <a:r>
              <a:rPr sz="2700" b="1" u="heavy" spc="-19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FE</a:t>
            </a:r>
            <a:r>
              <a:rPr sz="2700" b="1" u="heavy" spc="19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2700" b="1" u="heavy" spc="-29" baseline="3034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2700" b="1" u="heavy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-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8411" y="5224526"/>
            <a:ext cx="2737420" cy="10772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RE</a:t>
            </a:r>
            <a:r>
              <a:rPr sz="2700" b="1" u="heavy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Z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IONALE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9" baseline="1517" dirty="0" smtClean="0">
                <a:latin typeface="Calibri"/>
                <a:cs typeface="Calibri"/>
              </a:rPr>
              <a:t>u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tima, m</a:t>
            </a:r>
            <a:r>
              <a:rPr sz="2700" b="1" spc="9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9" baseline="1517" dirty="0" smtClean="0">
                <a:latin typeface="Calibri"/>
                <a:cs typeface="Calibri"/>
              </a:rPr>
              <a:t>i</a:t>
            </a:r>
            <a:r>
              <a:rPr sz="2700" b="1" spc="-25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4" baseline="1517" dirty="0" smtClean="0"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latin typeface="Calibri"/>
                <a:cs typeface="Calibri"/>
              </a:rPr>
              <a:t>io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e,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m</a:t>
            </a:r>
            <a:r>
              <a:rPr sz="2700" b="1" spc="9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-29" baseline="1517" dirty="0" smtClean="0">
                <a:latin typeface="Calibri"/>
                <a:cs typeface="Calibri"/>
              </a:rPr>
              <a:t>z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50" baseline="1517" dirty="0" smtClean="0">
                <a:latin typeface="Calibri"/>
                <a:cs typeface="Calibri"/>
              </a:rPr>
              <a:t> 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laz</a:t>
            </a:r>
            <a:r>
              <a:rPr sz="2700" b="1" spc="4" baseline="1517" dirty="0" smtClean="0">
                <a:latin typeface="Calibri"/>
                <a:cs typeface="Calibri"/>
              </a:rPr>
              <a:t>ion</a:t>
            </a:r>
            <a:r>
              <a:rPr sz="2700" b="1" spc="0" baseline="1517" dirty="0" smtClean="0">
                <a:latin typeface="Calibri"/>
                <a:cs typeface="Calibri"/>
              </a:rPr>
              <a:t>ali</a:t>
            </a:r>
            <a:r>
              <a:rPr sz="2700" b="1" spc="-9" baseline="1517" dirty="0" smtClean="0">
                <a:latin typeface="Calibri"/>
                <a:cs typeface="Calibri"/>
              </a:rPr>
              <a:t> c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n</a:t>
            </a:r>
            <a:r>
              <a:rPr sz="2700" b="1" spc="-4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ari</a:t>
            </a:r>
            <a:r>
              <a:rPr sz="2700" b="1" spc="-2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e gli a</a:t>
            </a:r>
            <a:r>
              <a:rPr sz="2700" b="1" spc="4" baseline="1517" dirty="0" smtClean="0">
                <a:latin typeface="Calibri"/>
                <a:cs typeface="Calibri"/>
              </a:rPr>
              <a:t>du</a:t>
            </a:r>
            <a:r>
              <a:rPr sz="2700" b="1" spc="0" baseline="1517" dirty="0" smtClean="0">
                <a:latin typeface="Calibri"/>
                <a:cs typeface="Calibri"/>
              </a:rPr>
              <a:t>lti,</a:t>
            </a:r>
            <a:r>
              <a:rPr sz="2700" b="1" spc="9" baseline="1517" dirty="0" smtClean="0">
                <a:latin typeface="Calibri"/>
                <a:cs typeface="Calibri"/>
              </a:rPr>
              <a:t>…</a:t>
            </a:r>
            <a:r>
              <a:rPr sz="2700" b="1" spc="0" baseline="1517" dirty="0" smtClean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8035" y="5221478"/>
            <a:ext cx="252100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u="heavy" spc="4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u="heavy" spc="-134" baseline="3034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’INTE</a:t>
            </a:r>
            <a:r>
              <a:rPr sz="2700" b="1" u="heavy" spc="-29" baseline="3034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VEN</a:t>
            </a:r>
            <a:r>
              <a:rPr sz="2700" b="1" u="heavy" spc="-44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u="heavy" spc="391" baseline="3034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IN  AMBI</a:t>
            </a:r>
            <a:r>
              <a:rPr sz="2700" b="1" u="heavy" spc="-50" baseline="3034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98924" y="5495798"/>
            <a:ext cx="122904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5"/>
              </a:lnSpc>
              <a:spcBef>
                <a:spcPts val="96"/>
              </a:spcBef>
            </a:pP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700" b="1" u="heavy" spc="-14" baseline="303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2700" b="1" u="heavy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700" b="1" u="heavy" spc="-9" baseline="3034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2700" b="1" u="heavy" spc="-19" baseline="3034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2700" b="1" u="heavy" spc="0" baseline="3034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03562" y="2355977"/>
            <a:ext cx="517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5378511" y="2355977"/>
            <a:ext cx="517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5782465" y="4991608"/>
            <a:ext cx="5171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319528" y="4991608"/>
            <a:ext cx="5175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231483" y="5265928"/>
            <a:ext cx="5166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3199638" y="2645537"/>
            <a:ext cx="2678429" cy="1175131"/>
          </a:xfrm>
          <a:custGeom>
            <a:avLst/>
            <a:gdLst/>
            <a:ahLst/>
            <a:cxnLst/>
            <a:rect l="l" t="t" r="r" b="b"/>
            <a:pathLst>
              <a:path w="2678429" h="1175131">
                <a:moveTo>
                  <a:pt x="0" y="195834"/>
                </a:moveTo>
                <a:lnTo>
                  <a:pt x="0" y="979296"/>
                </a:lnTo>
                <a:lnTo>
                  <a:pt x="649" y="995364"/>
                </a:lnTo>
                <a:lnTo>
                  <a:pt x="9992" y="1041214"/>
                </a:lnTo>
                <a:lnTo>
                  <a:pt x="29364" y="1082475"/>
                </a:lnTo>
                <a:lnTo>
                  <a:pt x="57403" y="1117790"/>
                </a:lnTo>
                <a:lnTo>
                  <a:pt x="92746" y="1145802"/>
                </a:lnTo>
                <a:lnTo>
                  <a:pt x="134030" y="1165151"/>
                </a:lnTo>
                <a:lnTo>
                  <a:pt x="179892" y="1174482"/>
                </a:lnTo>
                <a:lnTo>
                  <a:pt x="195961" y="1175131"/>
                </a:lnTo>
                <a:lnTo>
                  <a:pt x="2482596" y="1175131"/>
                </a:lnTo>
                <a:lnTo>
                  <a:pt x="2529672" y="1169442"/>
                </a:lnTo>
                <a:lnTo>
                  <a:pt x="2572614" y="1153281"/>
                </a:lnTo>
                <a:lnTo>
                  <a:pt x="2610062" y="1128006"/>
                </a:lnTo>
                <a:lnTo>
                  <a:pt x="2640659" y="1094974"/>
                </a:lnTo>
                <a:lnTo>
                  <a:pt x="2663047" y="1055544"/>
                </a:lnTo>
                <a:lnTo>
                  <a:pt x="2675868" y="1011073"/>
                </a:lnTo>
                <a:lnTo>
                  <a:pt x="2678429" y="979296"/>
                </a:lnTo>
                <a:lnTo>
                  <a:pt x="2678429" y="195834"/>
                </a:lnTo>
                <a:lnTo>
                  <a:pt x="2672741" y="148798"/>
                </a:lnTo>
                <a:lnTo>
                  <a:pt x="2656580" y="105871"/>
                </a:lnTo>
                <a:lnTo>
                  <a:pt x="2631305" y="68419"/>
                </a:lnTo>
                <a:lnTo>
                  <a:pt x="2598273" y="37807"/>
                </a:lnTo>
                <a:lnTo>
                  <a:pt x="2558843" y="15400"/>
                </a:lnTo>
                <a:lnTo>
                  <a:pt x="2514372" y="2565"/>
                </a:lnTo>
                <a:lnTo>
                  <a:pt x="2482596" y="0"/>
                </a:lnTo>
                <a:lnTo>
                  <a:pt x="195961" y="0"/>
                </a:lnTo>
                <a:lnTo>
                  <a:pt x="148876" y="5695"/>
                </a:lnTo>
                <a:lnTo>
                  <a:pt x="105915" y="21873"/>
                </a:lnTo>
                <a:lnTo>
                  <a:pt x="68440" y="47167"/>
                </a:lnTo>
                <a:lnTo>
                  <a:pt x="37815" y="80211"/>
                </a:lnTo>
                <a:lnTo>
                  <a:pt x="15402" y="119639"/>
                </a:lnTo>
                <a:lnTo>
                  <a:pt x="2565" y="164087"/>
                </a:lnTo>
                <a:lnTo>
                  <a:pt x="0" y="195834"/>
                </a:lnTo>
                <a:close/>
              </a:path>
            </a:pathLst>
          </a:custGeom>
          <a:solidFill>
            <a:srgbClr val="00B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99638" y="2645537"/>
            <a:ext cx="2678429" cy="1175131"/>
          </a:xfrm>
          <a:custGeom>
            <a:avLst/>
            <a:gdLst/>
            <a:ahLst/>
            <a:cxnLst/>
            <a:rect l="l" t="t" r="r" b="b"/>
            <a:pathLst>
              <a:path w="2678429" h="1175131">
                <a:moveTo>
                  <a:pt x="0" y="195834"/>
                </a:moveTo>
                <a:lnTo>
                  <a:pt x="649" y="179783"/>
                </a:lnTo>
                <a:lnTo>
                  <a:pt x="2565" y="164087"/>
                </a:lnTo>
                <a:lnTo>
                  <a:pt x="5696" y="148798"/>
                </a:lnTo>
                <a:lnTo>
                  <a:pt x="9992" y="133965"/>
                </a:lnTo>
                <a:lnTo>
                  <a:pt x="15402" y="119639"/>
                </a:lnTo>
                <a:lnTo>
                  <a:pt x="21877" y="105871"/>
                </a:lnTo>
                <a:lnTo>
                  <a:pt x="29364" y="92712"/>
                </a:lnTo>
                <a:lnTo>
                  <a:pt x="37815" y="80211"/>
                </a:lnTo>
                <a:lnTo>
                  <a:pt x="47178" y="68419"/>
                </a:lnTo>
                <a:lnTo>
                  <a:pt x="57403" y="57388"/>
                </a:lnTo>
                <a:lnTo>
                  <a:pt x="68440" y="47167"/>
                </a:lnTo>
                <a:lnTo>
                  <a:pt x="80238" y="37807"/>
                </a:lnTo>
                <a:lnTo>
                  <a:pt x="92746" y="29359"/>
                </a:lnTo>
                <a:lnTo>
                  <a:pt x="105915" y="21873"/>
                </a:lnTo>
                <a:lnTo>
                  <a:pt x="119693" y="15400"/>
                </a:lnTo>
                <a:lnTo>
                  <a:pt x="134030" y="9991"/>
                </a:lnTo>
                <a:lnTo>
                  <a:pt x="148876" y="5695"/>
                </a:lnTo>
                <a:lnTo>
                  <a:pt x="164180" y="2565"/>
                </a:lnTo>
                <a:lnTo>
                  <a:pt x="179892" y="649"/>
                </a:lnTo>
                <a:lnTo>
                  <a:pt x="195961" y="0"/>
                </a:lnTo>
                <a:lnTo>
                  <a:pt x="2482596" y="0"/>
                </a:lnTo>
                <a:lnTo>
                  <a:pt x="2498663" y="649"/>
                </a:lnTo>
                <a:lnTo>
                  <a:pt x="2514372" y="2565"/>
                </a:lnTo>
                <a:lnTo>
                  <a:pt x="2529672" y="5695"/>
                </a:lnTo>
                <a:lnTo>
                  <a:pt x="2544513" y="9991"/>
                </a:lnTo>
                <a:lnTo>
                  <a:pt x="2558843" y="15400"/>
                </a:lnTo>
                <a:lnTo>
                  <a:pt x="2572614" y="21873"/>
                </a:lnTo>
                <a:lnTo>
                  <a:pt x="2585774" y="29359"/>
                </a:lnTo>
                <a:lnTo>
                  <a:pt x="2598273" y="37807"/>
                </a:lnTo>
                <a:lnTo>
                  <a:pt x="2610062" y="47167"/>
                </a:lnTo>
                <a:lnTo>
                  <a:pt x="2621089" y="57388"/>
                </a:lnTo>
                <a:lnTo>
                  <a:pt x="2631305" y="68419"/>
                </a:lnTo>
                <a:lnTo>
                  <a:pt x="2640659" y="80211"/>
                </a:lnTo>
                <a:lnTo>
                  <a:pt x="2649101" y="92712"/>
                </a:lnTo>
                <a:lnTo>
                  <a:pt x="2656580" y="105871"/>
                </a:lnTo>
                <a:lnTo>
                  <a:pt x="2663047" y="119639"/>
                </a:lnTo>
                <a:lnTo>
                  <a:pt x="2668450" y="133965"/>
                </a:lnTo>
                <a:lnTo>
                  <a:pt x="2672741" y="148798"/>
                </a:lnTo>
                <a:lnTo>
                  <a:pt x="2675868" y="164087"/>
                </a:lnTo>
                <a:lnTo>
                  <a:pt x="2677781" y="179783"/>
                </a:lnTo>
                <a:lnTo>
                  <a:pt x="2678429" y="195834"/>
                </a:lnTo>
                <a:lnTo>
                  <a:pt x="2678429" y="979296"/>
                </a:lnTo>
                <a:lnTo>
                  <a:pt x="2677781" y="995364"/>
                </a:lnTo>
                <a:lnTo>
                  <a:pt x="2675868" y="1011073"/>
                </a:lnTo>
                <a:lnTo>
                  <a:pt x="2672741" y="1026373"/>
                </a:lnTo>
                <a:lnTo>
                  <a:pt x="2668450" y="1041214"/>
                </a:lnTo>
                <a:lnTo>
                  <a:pt x="2663047" y="1055544"/>
                </a:lnTo>
                <a:lnTo>
                  <a:pt x="2656580" y="1069315"/>
                </a:lnTo>
                <a:lnTo>
                  <a:pt x="2649101" y="1082475"/>
                </a:lnTo>
                <a:lnTo>
                  <a:pt x="2640659" y="1094974"/>
                </a:lnTo>
                <a:lnTo>
                  <a:pt x="2631305" y="1106763"/>
                </a:lnTo>
                <a:lnTo>
                  <a:pt x="2621089" y="1117790"/>
                </a:lnTo>
                <a:lnTo>
                  <a:pt x="2610062" y="1128006"/>
                </a:lnTo>
                <a:lnTo>
                  <a:pt x="2598273" y="1137360"/>
                </a:lnTo>
                <a:lnTo>
                  <a:pt x="2585774" y="1145802"/>
                </a:lnTo>
                <a:lnTo>
                  <a:pt x="2572614" y="1153281"/>
                </a:lnTo>
                <a:lnTo>
                  <a:pt x="2558843" y="1159748"/>
                </a:lnTo>
                <a:lnTo>
                  <a:pt x="2544513" y="1165151"/>
                </a:lnTo>
                <a:lnTo>
                  <a:pt x="2529672" y="1169442"/>
                </a:lnTo>
                <a:lnTo>
                  <a:pt x="2514372" y="1172569"/>
                </a:lnTo>
                <a:lnTo>
                  <a:pt x="2498663" y="1174482"/>
                </a:lnTo>
                <a:lnTo>
                  <a:pt x="2482596" y="1175131"/>
                </a:lnTo>
                <a:lnTo>
                  <a:pt x="195961" y="1175131"/>
                </a:lnTo>
                <a:lnTo>
                  <a:pt x="179892" y="1174482"/>
                </a:lnTo>
                <a:lnTo>
                  <a:pt x="164180" y="1172569"/>
                </a:lnTo>
                <a:lnTo>
                  <a:pt x="148876" y="1169442"/>
                </a:lnTo>
                <a:lnTo>
                  <a:pt x="134030" y="1165151"/>
                </a:lnTo>
                <a:lnTo>
                  <a:pt x="119693" y="1159748"/>
                </a:lnTo>
                <a:lnTo>
                  <a:pt x="105915" y="1153281"/>
                </a:lnTo>
                <a:lnTo>
                  <a:pt x="92746" y="1145802"/>
                </a:lnTo>
                <a:lnTo>
                  <a:pt x="80238" y="1137360"/>
                </a:lnTo>
                <a:lnTo>
                  <a:pt x="68440" y="1128006"/>
                </a:lnTo>
                <a:lnTo>
                  <a:pt x="57403" y="1117790"/>
                </a:lnTo>
                <a:lnTo>
                  <a:pt x="47178" y="1106763"/>
                </a:lnTo>
                <a:lnTo>
                  <a:pt x="37815" y="1094974"/>
                </a:lnTo>
                <a:lnTo>
                  <a:pt x="29364" y="1082475"/>
                </a:lnTo>
                <a:lnTo>
                  <a:pt x="21877" y="1069315"/>
                </a:lnTo>
                <a:lnTo>
                  <a:pt x="15402" y="1055544"/>
                </a:lnTo>
                <a:lnTo>
                  <a:pt x="9992" y="1041214"/>
                </a:lnTo>
                <a:lnTo>
                  <a:pt x="5696" y="1026373"/>
                </a:lnTo>
                <a:lnTo>
                  <a:pt x="2565" y="1011073"/>
                </a:lnTo>
                <a:lnTo>
                  <a:pt x="649" y="995364"/>
                </a:lnTo>
                <a:lnTo>
                  <a:pt x="0" y="979296"/>
                </a:lnTo>
                <a:lnTo>
                  <a:pt x="0" y="19583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657600" y="489712"/>
            <a:ext cx="2155698" cy="979297"/>
          </a:xfrm>
          <a:custGeom>
            <a:avLst/>
            <a:gdLst/>
            <a:ahLst/>
            <a:cxnLst/>
            <a:rect l="l" t="t" r="r" b="b"/>
            <a:pathLst>
              <a:path w="2155698" h="979297">
                <a:moveTo>
                  <a:pt x="0" y="163195"/>
                </a:moveTo>
                <a:lnTo>
                  <a:pt x="21" y="818644"/>
                </a:lnTo>
                <a:lnTo>
                  <a:pt x="6402" y="861426"/>
                </a:lnTo>
                <a:lnTo>
                  <a:pt x="23118" y="899823"/>
                </a:lnTo>
                <a:lnTo>
                  <a:pt x="48662" y="932323"/>
                </a:lnTo>
                <a:lnTo>
                  <a:pt x="81527" y="957410"/>
                </a:lnTo>
                <a:lnTo>
                  <a:pt x="120207" y="973573"/>
                </a:lnTo>
                <a:lnTo>
                  <a:pt x="163195" y="979297"/>
                </a:lnTo>
                <a:lnTo>
                  <a:pt x="1995168" y="979275"/>
                </a:lnTo>
                <a:lnTo>
                  <a:pt x="2037898" y="972883"/>
                </a:lnTo>
                <a:lnTo>
                  <a:pt x="2076261" y="956144"/>
                </a:lnTo>
                <a:lnTo>
                  <a:pt x="2108739" y="930569"/>
                </a:lnTo>
                <a:lnTo>
                  <a:pt x="2133816" y="897674"/>
                </a:lnTo>
                <a:lnTo>
                  <a:pt x="2149974" y="858971"/>
                </a:lnTo>
                <a:lnTo>
                  <a:pt x="2155698" y="815975"/>
                </a:lnTo>
                <a:lnTo>
                  <a:pt x="2155678" y="160629"/>
                </a:lnTo>
                <a:lnTo>
                  <a:pt x="2149308" y="117833"/>
                </a:lnTo>
                <a:lnTo>
                  <a:pt x="2132583" y="79435"/>
                </a:lnTo>
                <a:lnTo>
                  <a:pt x="2107021" y="46945"/>
                </a:lnTo>
                <a:lnTo>
                  <a:pt x="2074141" y="21870"/>
                </a:lnTo>
                <a:lnTo>
                  <a:pt x="2035462" y="5718"/>
                </a:lnTo>
                <a:lnTo>
                  <a:pt x="1992502" y="0"/>
                </a:lnTo>
                <a:lnTo>
                  <a:pt x="160629" y="19"/>
                </a:lnTo>
                <a:lnTo>
                  <a:pt x="117833" y="6379"/>
                </a:lnTo>
                <a:lnTo>
                  <a:pt x="79435" y="23085"/>
                </a:lnTo>
                <a:lnTo>
                  <a:pt x="46945" y="48628"/>
                </a:lnTo>
                <a:lnTo>
                  <a:pt x="21870" y="81499"/>
                </a:lnTo>
                <a:lnTo>
                  <a:pt x="5718" y="120191"/>
                </a:lnTo>
                <a:lnTo>
                  <a:pt x="0" y="16319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657600" y="489712"/>
            <a:ext cx="2155698" cy="979297"/>
          </a:xfrm>
          <a:custGeom>
            <a:avLst/>
            <a:gdLst/>
            <a:ahLst/>
            <a:cxnLst/>
            <a:rect l="l" t="t" r="r" b="b"/>
            <a:pathLst>
              <a:path w="2155698" h="979297">
                <a:moveTo>
                  <a:pt x="0" y="163195"/>
                </a:moveTo>
                <a:lnTo>
                  <a:pt x="654" y="148474"/>
                </a:lnTo>
                <a:lnTo>
                  <a:pt x="2578" y="134121"/>
                </a:lnTo>
                <a:lnTo>
                  <a:pt x="5718" y="120191"/>
                </a:lnTo>
                <a:lnTo>
                  <a:pt x="10018" y="106740"/>
                </a:lnTo>
                <a:lnTo>
                  <a:pt x="15420" y="93824"/>
                </a:lnTo>
                <a:lnTo>
                  <a:pt x="21870" y="81499"/>
                </a:lnTo>
                <a:lnTo>
                  <a:pt x="29311" y="69821"/>
                </a:lnTo>
                <a:lnTo>
                  <a:pt x="37688" y="58845"/>
                </a:lnTo>
                <a:lnTo>
                  <a:pt x="46945" y="48628"/>
                </a:lnTo>
                <a:lnTo>
                  <a:pt x="57025" y="39225"/>
                </a:lnTo>
                <a:lnTo>
                  <a:pt x="67874" y="30692"/>
                </a:lnTo>
                <a:lnTo>
                  <a:pt x="79435" y="23085"/>
                </a:lnTo>
                <a:lnTo>
                  <a:pt x="91653" y="16460"/>
                </a:lnTo>
                <a:lnTo>
                  <a:pt x="104471" y="10873"/>
                </a:lnTo>
                <a:lnTo>
                  <a:pt x="117833" y="6379"/>
                </a:lnTo>
                <a:lnTo>
                  <a:pt x="131684" y="3035"/>
                </a:lnTo>
                <a:lnTo>
                  <a:pt x="145968" y="897"/>
                </a:lnTo>
                <a:lnTo>
                  <a:pt x="160629" y="19"/>
                </a:lnTo>
                <a:lnTo>
                  <a:pt x="163195" y="0"/>
                </a:lnTo>
                <a:lnTo>
                  <a:pt x="1992502" y="0"/>
                </a:lnTo>
                <a:lnTo>
                  <a:pt x="2007204" y="654"/>
                </a:lnTo>
                <a:lnTo>
                  <a:pt x="2021543" y="2578"/>
                </a:lnTo>
                <a:lnTo>
                  <a:pt x="2035462" y="5718"/>
                </a:lnTo>
                <a:lnTo>
                  <a:pt x="2048906" y="10018"/>
                </a:lnTo>
                <a:lnTo>
                  <a:pt x="2061818" y="15420"/>
                </a:lnTo>
                <a:lnTo>
                  <a:pt x="2074141" y="21870"/>
                </a:lnTo>
                <a:lnTo>
                  <a:pt x="2085821" y="29311"/>
                </a:lnTo>
                <a:lnTo>
                  <a:pt x="2096799" y="37688"/>
                </a:lnTo>
                <a:lnTo>
                  <a:pt x="2107021" y="46945"/>
                </a:lnTo>
                <a:lnTo>
                  <a:pt x="2116430" y="57025"/>
                </a:lnTo>
                <a:lnTo>
                  <a:pt x="2124969" y="67874"/>
                </a:lnTo>
                <a:lnTo>
                  <a:pt x="2132583" y="79435"/>
                </a:lnTo>
                <a:lnTo>
                  <a:pt x="2139215" y="91653"/>
                </a:lnTo>
                <a:lnTo>
                  <a:pt x="2144809" y="104471"/>
                </a:lnTo>
                <a:lnTo>
                  <a:pt x="2149308" y="117833"/>
                </a:lnTo>
                <a:lnTo>
                  <a:pt x="2152657" y="131684"/>
                </a:lnTo>
                <a:lnTo>
                  <a:pt x="2154799" y="145968"/>
                </a:lnTo>
                <a:lnTo>
                  <a:pt x="2155678" y="160629"/>
                </a:lnTo>
                <a:lnTo>
                  <a:pt x="2155698" y="163195"/>
                </a:lnTo>
                <a:lnTo>
                  <a:pt x="2155698" y="815975"/>
                </a:lnTo>
                <a:lnTo>
                  <a:pt x="2155043" y="830690"/>
                </a:lnTo>
                <a:lnTo>
                  <a:pt x="2153116" y="845041"/>
                </a:lnTo>
                <a:lnTo>
                  <a:pt x="2149974" y="858971"/>
                </a:lnTo>
                <a:lnTo>
                  <a:pt x="2145673" y="872424"/>
                </a:lnTo>
                <a:lnTo>
                  <a:pt x="2140268" y="885344"/>
                </a:lnTo>
                <a:lnTo>
                  <a:pt x="2133816" y="897674"/>
                </a:lnTo>
                <a:lnTo>
                  <a:pt x="2126373" y="909359"/>
                </a:lnTo>
                <a:lnTo>
                  <a:pt x="2117995" y="920343"/>
                </a:lnTo>
                <a:lnTo>
                  <a:pt x="2108739" y="930569"/>
                </a:lnTo>
                <a:lnTo>
                  <a:pt x="2098660" y="939982"/>
                </a:lnTo>
                <a:lnTo>
                  <a:pt x="2087816" y="948526"/>
                </a:lnTo>
                <a:lnTo>
                  <a:pt x="2076261" y="956144"/>
                </a:lnTo>
                <a:lnTo>
                  <a:pt x="2064052" y="962780"/>
                </a:lnTo>
                <a:lnTo>
                  <a:pt x="2051246" y="968378"/>
                </a:lnTo>
                <a:lnTo>
                  <a:pt x="2037898" y="972883"/>
                </a:lnTo>
                <a:lnTo>
                  <a:pt x="2024065" y="976238"/>
                </a:lnTo>
                <a:lnTo>
                  <a:pt x="2009803" y="978388"/>
                </a:lnTo>
                <a:lnTo>
                  <a:pt x="1995168" y="979275"/>
                </a:lnTo>
                <a:lnTo>
                  <a:pt x="1992502" y="979297"/>
                </a:lnTo>
                <a:lnTo>
                  <a:pt x="163195" y="979297"/>
                </a:lnTo>
                <a:lnTo>
                  <a:pt x="148480" y="978642"/>
                </a:lnTo>
                <a:lnTo>
                  <a:pt x="134132" y="976715"/>
                </a:lnTo>
                <a:lnTo>
                  <a:pt x="120207" y="973573"/>
                </a:lnTo>
                <a:lnTo>
                  <a:pt x="106761" y="969270"/>
                </a:lnTo>
                <a:lnTo>
                  <a:pt x="93849" y="963864"/>
                </a:lnTo>
                <a:lnTo>
                  <a:pt x="81527" y="957410"/>
                </a:lnTo>
                <a:lnTo>
                  <a:pt x="69852" y="949965"/>
                </a:lnTo>
                <a:lnTo>
                  <a:pt x="58878" y="941583"/>
                </a:lnTo>
                <a:lnTo>
                  <a:pt x="48662" y="932323"/>
                </a:lnTo>
                <a:lnTo>
                  <a:pt x="39260" y="922238"/>
                </a:lnTo>
                <a:lnTo>
                  <a:pt x="30727" y="911386"/>
                </a:lnTo>
                <a:lnTo>
                  <a:pt x="23118" y="899823"/>
                </a:lnTo>
                <a:lnTo>
                  <a:pt x="16491" y="887605"/>
                </a:lnTo>
                <a:lnTo>
                  <a:pt x="10900" y="874787"/>
                </a:lnTo>
                <a:lnTo>
                  <a:pt x="6402" y="861426"/>
                </a:lnTo>
                <a:lnTo>
                  <a:pt x="3053" y="847577"/>
                </a:lnTo>
                <a:lnTo>
                  <a:pt x="907" y="833298"/>
                </a:lnTo>
                <a:lnTo>
                  <a:pt x="21" y="818644"/>
                </a:lnTo>
                <a:lnTo>
                  <a:pt x="0" y="815975"/>
                </a:lnTo>
                <a:lnTo>
                  <a:pt x="0" y="163195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32630" y="1468882"/>
            <a:ext cx="238506" cy="1177670"/>
          </a:xfrm>
          <a:custGeom>
            <a:avLst/>
            <a:gdLst/>
            <a:ahLst/>
            <a:cxnLst/>
            <a:rect l="l" t="t" r="r" b="b"/>
            <a:pathLst>
              <a:path w="238506" h="1177670">
                <a:moveTo>
                  <a:pt x="136525" y="78993"/>
                </a:moveTo>
                <a:lnTo>
                  <a:pt x="136906" y="82930"/>
                </a:lnTo>
                <a:lnTo>
                  <a:pt x="139573" y="85216"/>
                </a:lnTo>
                <a:lnTo>
                  <a:pt x="193802" y="11429"/>
                </a:lnTo>
                <a:lnTo>
                  <a:pt x="194056" y="14731"/>
                </a:lnTo>
                <a:lnTo>
                  <a:pt x="197918" y="24881"/>
                </a:lnTo>
                <a:lnTo>
                  <a:pt x="189963" y="34489"/>
                </a:lnTo>
                <a:lnTo>
                  <a:pt x="0" y="1175639"/>
                </a:lnTo>
                <a:lnTo>
                  <a:pt x="12573" y="1177670"/>
                </a:lnTo>
                <a:lnTo>
                  <a:pt x="202392" y="36636"/>
                </a:lnTo>
                <a:lnTo>
                  <a:pt x="204850" y="16509"/>
                </a:lnTo>
                <a:lnTo>
                  <a:pt x="206248" y="13462"/>
                </a:lnTo>
                <a:lnTo>
                  <a:pt x="237236" y="92709"/>
                </a:lnTo>
                <a:lnTo>
                  <a:pt x="202057" y="0"/>
                </a:lnTo>
                <a:lnTo>
                  <a:pt x="138811" y="76326"/>
                </a:lnTo>
                <a:lnTo>
                  <a:pt x="136525" y="78993"/>
                </a:lnTo>
                <a:close/>
              </a:path>
              <a:path w="238506" h="1177670">
                <a:moveTo>
                  <a:pt x="204850" y="16509"/>
                </a:moveTo>
                <a:lnTo>
                  <a:pt x="202392" y="36636"/>
                </a:lnTo>
                <a:lnTo>
                  <a:pt x="225425" y="97154"/>
                </a:lnTo>
                <a:lnTo>
                  <a:pt x="226695" y="100456"/>
                </a:lnTo>
                <a:lnTo>
                  <a:pt x="230378" y="102107"/>
                </a:lnTo>
                <a:lnTo>
                  <a:pt x="233553" y="100837"/>
                </a:lnTo>
                <a:lnTo>
                  <a:pt x="236855" y="99567"/>
                </a:lnTo>
                <a:lnTo>
                  <a:pt x="238506" y="96012"/>
                </a:lnTo>
                <a:lnTo>
                  <a:pt x="237236" y="92709"/>
                </a:lnTo>
                <a:lnTo>
                  <a:pt x="206248" y="13462"/>
                </a:lnTo>
                <a:lnTo>
                  <a:pt x="204850" y="16509"/>
                </a:lnTo>
                <a:close/>
              </a:path>
              <a:path w="238506" h="1177670">
                <a:moveTo>
                  <a:pt x="193802" y="11429"/>
                </a:moveTo>
                <a:lnTo>
                  <a:pt x="139573" y="85216"/>
                </a:lnTo>
                <a:lnTo>
                  <a:pt x="142367" y="87502"/>
                </a:lnTo>
                <a:lnTo>
                  <a:pt x="146304" y="87121"/>
                </a:lnTo>
                <a:lnTo>
                  <a:pt x="148590" y="84454"/>
                </a:lnTo>
                <a:lnTo>
                  <a:pt x="189963" y="34489"/>
                </a:lnTo>
                <a:lnTo>
                  <a:pt x="197918" y="24881"/>
                </a:lnTo>
                <a:lnTo>
                  <a:pt x="194056" y="14731"/>
                </a:lnTo>
                <a:lnTo>
                  <a:pt x="193802" y="11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336030" y="358648"/>
            <a:ext cx="2155698" cy="979297"/>
          </a:xfrm>
          <a:custGeom>
            <a:avLst/>
            <a:gdLst/>
            <a:ahLst/>
            <a:cxnLst/>
            <a:rect l="l" t="t" r="r" b="b"/>
            <a:pathLst>
              <a:path w="2155698" h="979297">
                <a:moveTo>
                  <a:pt x="0" y="163194"/>
                </a:moveTo>
                <a:lnTo>
                  <a:pt x="21" y="818644"/>
                </a:lnTo>
                <a:lnTo>
                  <a:pt x="6402" y="861426"/>
                </a:lnTo>
                <a:lnTo>
                  <a:pt x="23118" y="899823"/>
                </a:lnTo>
                <a:lnTo>
                  <a:pt x="48662" y="932323"/>
                </a:lnTo>
                <a:lnTo>
                  <a:pt x="81527" y="957410"/>
                </a:lnTo>
                <a:lnTo>
                  <a:pt x="120207" y="973573"/>
                </a:lnTo>
                <a:lnTo>
                  <a:pt x="163195" y="979297"/>
                </a:lnTo>
                <a:lnTo>
                  <a:pt x="1995148" y="979273"/>
                </a:lnTo>
                <a:lnTo>
                  <a:pt x="2037906" y="972860"/>
                </a:lnTo>
                <a:lnTo>
                  <a:pt x="2076280" y="956110"/>
                </a:lnTo>
                <a:lnTo>
                  <a:pt x="2108757" y="930535"/>
                </a:lnTo>
                <a:lnTo>
                  <a:pt x="2133827" y="897646"/>
                </a:lnTo>
                <a:lnTo>
                  <a:pt x="2149978" y="858955"/>
                </a:lnTo>
                <a:lnTo>
                  <a:pt x="2155698" y="815975"/>
                </a:lnTo>
                <a:lnTo>
                  <a:pt x="2155676" y="160525"/>
                </a:lnTo>
                <a:lnTo>
                  <a:pt x="2149284" y="117754"/>
                </a:lnTo>
                <a:lnTo>
                  <a:pt x="2132545" y="79380"/>
                </a:lnTo>
                <a:lnTo>
                  <a:pt x="2106970" y="46911"/>
                </a:lnTo>
                <a:lnTo>
                  <a:pt x="2074075" y="21853"/>
                </a:lnTo>
                <a:lnTo>
                  <a:pt x="2035372" y="5714"/>
                </a:lnTo>
                <a:lnTo>
                  <a:pt x="1992376" y="0"/>
                </a:lnTo>
                <a:lnTo>
                  <a:pt x="160629" y="19"/>
                </a:lnTo>
                <a:lnTo>
                  <a:pt x="117833" y="6379"/>
                </a:lnTo>
                <a:lnTo>
                  <a:pt x="79435" y="23085"/>
                </a:lnTo>
                <a:lnTo>
                  <a:pt x="46945" y="48628"/>
                </a:lnTo>
                <a:lnTo>
                  <a:pt x="21870" y="81499"/>
                </a:lnTo>
                <a:lnTo>
                  <a:pt x="5718" y="120191"/>
                </a:lnTo>
                <a:lnTo>
                  <a:pt x="0" y="16319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336030" y="358648"/>
            <a:ext cx="2155698" cy="979297"/>
          </a:xfrm>
          <a:custGeom>
            <a:avLst/>
            <a:gdLst/>
            <a:ahLst/>
            <a:cxnLst/>
            <a:rect l="l" t="t" r="r" b="b"/>
            <a:pathLst>
              <a:path w="2155698" h="979297">
                <a:moveTo>
                  <a:pt x="0" y="163194"/>
                </a:moveTo>
                <a:lnTo>
                  <a:pt x="654" y="148474"/>
                </a:lnTo>
                <a:lnTo>
                  <a:pt x="2578" y="134121"/>
                </a:lnTo>
                <a:lnTo>
                  <a:pt x="5718" y="120191"/>
                </a:lnTo>
                <a:lnTo>
                  <a:pt x="10018" y="106740"/>
                </a:lnTo>
                <a:lnTo>
                  <a:pt x="15420" y="93824"/>
                </a:lnTo>
                <a:lnTo>
                  <a:pt x="21870" y="81499"/>
                </a:lnTo>
                <a:lnTo>
                  <a:pt x="29311" y="69821"/>
                </a:lnTo>
                <a:lnTo>
                  <a:pt x="37688" y="58845"/>
                </a:lnTo>
                <a:lnTo>
                  <a:pt x="46945" y="48628"/>
                </a:lnTo>
                <a:lnTo>
                  <a:pt x="57025" y="39225"/>
                </a:lnTo>
                <a:lnTo>
                  <a:pt x="67874" y="30692"/>
                </a:lnTo>
                <a:lnTo>
                  <a:pt x="79435" y="23085"/>
                </a:lnTo>
                <a:lnTo>
                  <a:pt x="91653" y="16460"/>
                </a:lnTo>
                <a:lnTo>
                  <a:pt x="104471" y="10873"/>
                </a:lnTo>
                <a:lnTo>
                  <a:pt x="117833" y="6379"/>
                </a:lnTo>
                <a:lnTo>
                  <a:pt x="131684" y="3035"/>
                </a:lnTo>
                <a:lnTo>
                  <a:pt x="145968" y="897"/>
                </a:lnTo>
                <a:lnTo>
                  <a:pt x="160629" y="19"/>
                </a:lnTo>
                <a:lnTo>
                  <a:pt x="163195" y="0"/>
                </a:lnTo>
                <a:lnTo>
                  <a:pt x="1992376" y="0"/>
                </a:lnTo>
                <a:lnTo>
                  <a:pt x="2007091" y="653"/>
                </a:lnTo>
                <a:lnTo>
                  <a:pt x="2021442" y="2577"/>
                </a:lnTo>
                <a:lnTo>
                  <a:pt x="2035372" y="5714"/>
                </a:lnTo>
                <a:lnTo>
                  <a:pt x="2048825" y="10010"/>
                </a:lnTo>
                <a:lnTo>
                  <a:pt x="2061745" y="15408"/>
                </a:lnTo>
                <a:lnTo>
                  <a:pt x="2074075" y="21853"/>
                </a:lnTo>
                <a:lnTo>
                  <a:pt x="2085760" y="29289"/>
                </a:lnTo>
                <a:lnTo>
                  <a:pt x="2096744" y="37660"/>
                </a:lnTo>
                <a:lnTo>
                  <a:pt x="2106970" y="46911"/>
                </a:lnTo>
                <a:lnTo>
                  <a:pt x="2116383" y="56985"/>
                </a:lnTo>
                <a:lnTo>
                  <a:pt x="2124927" y="67826"/>
                </a:lnTo>
                <a:lnTo>
                  <a:pt x="2132545" y="79380"/>
                </a:lnTo>
                <a:lnTo>
                  <a:pt x="2139181" y="91589"/>
                </a:lnTo>
                <a:lnTo>
                  <a:pt x="2144779" y="104399"/>
                </a:lnTo>
                <a:lnTo>
                  <a:pt x="2149284" y="117754"/>
                </a:lnTo>
                <a:lnTo>
                  <a:pt x="2152639" y="131597"/>
                </a:lnTo>
                <a:lnTo>
                  <a:pt x="2154789" y="145872"/>
                </a:lnTo>
                <a:lnTo>
                  <a:pt x="2155676" y="160525"/>
                </a:lnTo>
                <a:lnTo>
                  <a:pt x="2155698" y="163194"/>
                </a:lnTo>
                <a:lnTo>
                  <a:pt x="2155698" y="815975"/>
                </a:lnTo>
                <a:lnTo>
                  <a:pt x="2155043" y="830685"/>
                </a:lnTo>
                <a:lnTo>
                  <a:pt x="2153118" y="845030"/>
                </a:lnTo>
                <a:lnTo>
                  <a:pt x="2149978" y="858955"/>
                </a:lnTo>
                <a:lnTo>
                  <a:pt x="2145679" y="872404"/>
                </a:lnTo>
                <a:lnTo>
                  <a:pt x="2140277" y="885319"/>
                </a:lnTo>
                <a:lnTo>
                  <a:pt x="2133827" y="897646"/>
                </a:lnTo>
                <a:lnTo>
                  <a:pt x="2126387" y="909328"/>
                </a:lnTo>
                <a:lnTo>
                  <a:pt x="2118012" y="920310"/>
                </a:lnTo>
                <a:lnTo>
                  <a:pt x="2108757" y="930535"/>
                </a:lnTo>
                <a:lnTo>
                  <a:pt x="2098680" y="939947"/>
                </a:lnTo>
                <a:lnTo>
                  <a:pt x="2087835" y="948491"/>
                </a:lnTo>
                <a:lnTo>
                  <a:pt x="2076280" y="956110"/>
                </a:lnTo>
                <a:lnTo>
                  <a:pt x="2064069" y="962749"/>
                </a:lnTo>
                <a:lnTo>
                  <a:pt x="2051259" y="968351"/>
                </a:lnTo>
                <a:lnTo>
                  <a:pt x="2037906" y="972860"/>
                </a:lnTo>
                <a:lnTo>
                  <a:pt x="2024066" y="976221"/>
                </a:lnTo>
                <a:lnTo>
                  <a:pt x="2009795" y="978378"/>
                </a:lnTo>
                <a:lnTo>
                  <a:pt x="1995148" y="979273"/>
                </a:lnTo>
                <a:lnTo>
                  <a:pt x="1992376" y="979297"/>
                </a:lnTo>
                <a:lnTo>
                  <a:pt x="163195" y="979297"/>
                </a:lnTo>
                <a:lnTo>
                  <a:pt x="148480" y="978642"/>
                </a:lnTo>
                <a:lnTo>
                  <a:pt x="134132" y="976715"/>
                </a:lnTo>
                <a:lnTo>
                  <a:pt x="120207" y="973573"/>
                </a:lnTo>
                <a:lnTo>
                  <a:pt x="106761" y="969270"/>
                </a:lnTo>
                <a:lnTo>
                  <a:pt x="93849" y="963864"/>
                </a:lnTo>
                <a:lnTo>
                  <a:pt x="81527" y="957410"/>
                </a:lnTo>
                <a:lnTo>
                  <a:pt x="69852" y="949965"/>
                </a:lnTo>
                <a:lnTo>
                  <a:pt x="58878" y="941583"/>
                </a:lnTo>
                <a:lnTo>
                  <a:pt x="48662" y="932323"/>
                </a:lnTo>
                <a:lnTo>
                  <a:pt x="39260" y="922238"/>
                </a:lnTo>
                <a:lnTo>
                  <a:pt x="30727" y="911386"/>
                </a:lnTo>
                <a:lnTo>
                  <a:pt x="23118" y="899823"/>
                </a:lnTo>
                <a:lnTo>
                  <a:pt x="16491" y="887605"/>
                </a:lnTo>
                <a:lnTo>
                  <a:pt x="10900" y="874787"/>
                </a:lnTo>
                <a:lnTo>
                  <a:pt x="6402" y="861426"/>
                </a:lnTo>
                <a:lnTo>
                  <a:pt x="3053" y="847577"/>
                </a:lnTo>
                <a:lnTo>
                  <a:pt x="907" y="833298"/>
                </a:lnTo>
                <a:lnTo>
                  <a:pt x="21" y="818644"/>
                </a:lnTo>
                <a:lnTo>
                  <a:pt x="0" y="815975"/>
                </a:lnTo>
                <a:lnTo>
                  <a:pt x="0" y="163194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71972" y="1337817"/>
            <a:ext cx="616712" cy="1897253"/>
          </a:xfrm>
          <a:custGeom>
            <a:avLst/>
            <a:gdLst/>
            <a:ahLst/>
            <a:cxnLst/>
            <a:rect l="l" t="t" r="r" b="b"/>
            <a:pathLst>
              <a:path w="616712" h="1897253">
                <a:moveTo>
                  <a:pt x="526541" y="78740"/>
                </a:moveTo>
                <a:lnTo>
                  <a:pt x="529208" y="76454"/>
                </a:lnTo>
                <a:lnTo>
                  <a:pt x="576815" y="32753"/>
                </a:lnTo>
                <a:lnTo>
                  <a:pt x="586173" y="24162"/>
                </a:lnTo>
                <a:lnTo>
                  <a:pt x="589031" y="36485"/>
                </a:lnTo>
                <a:lnTo>
                  <a:pt x="603630" y="99441"/>
                </a:lnTo>
                <a:lnTo>
                  <a:pt x="604392" y="102870"/>
                </a:lnTo>
                <a:lnTo>
                  <a:pt x="607822" y="105029"/>
                </a:lnTo>
                <a:lnTo>
                  <a:pt x="611251" y="104267"/>
                </a:lnTo>
                <a:lnTo>
                  <a:pt x="614679" y="103378"/>
                </a:lnTo>
                <a:lnTo>
                  <a:pt x="616712" y="100076"/>
                </a:lnTo>
                <a:lnTo>
                  <a:pt x="615950" y="96647"/>
                </a:lnTo>
                <a:lnTo>
                  <a:pt x="593598" y="0"/>
                </a:lnTo>
                <a:lnTo>
                  <a:pt x="596011" y="13970"/>
                </a:lnTo>
                <a:lnTo>
                  <a:pt x="594232" y="16764"/>
                </a:lnTo>
                <a:lnTo>
                  <a:pt x="583691" y="13462"/>
                </a:lnTo>
                <a:lnTo>
                  <a:pt x="583818" y="10160"/>
                </a:lnTo>
                <a:lnTo>
                  <a:pt x="526541" y="78740"/>
                </a:lnTo>
                <a:close/>
              </a:path>
              <a:path w="616712" h="1897253">
                <a:moveTo>
                  <a:pt x="576815" y="32753"/>
                </a:moveTo>
                <a:lnTo>
                  <a:pt x="0" y="1893443"/>
                </a:lnTo>
                <a:lnTo>
                  <a:pt x="12191" y="1897253"/>
                </a:lnTo>
                <a:lnTo>
                  <a:pt x="589031" y="36485"/>
                </a:lnTo>
                <a:lnTo>
                  <a:pt x="586173" y="24162"/>
                </a:lnTo>
                <a:lnTo>
                  <a:pt x="576815" y="32753"/>
                </a:lnTo>
                <a:close/>
              </a:path>
              <a:path w="616712" h="1897253">
                <a:moveTo>
                  <a:pt x="583818" y="10160"/>
                </a:moveTo>
                <a:lnTo>
                  <a:pt x="583691" y="13462"/>
                </a:lnTo>
                <a:lnTo>
                  <a:pt x="594232" y="16764"/>
                </a:lnTo>
                <a:lnTo>
                  <a:pt x="596011" y="13970"/>
                </a:lnTo>
                <a:lnTo>
                  <a:pt x="593598" y="0"/>
                </a:lnTo>
                <a:lnTo>
                  <a:pt x="520573" y="67056"/>
                </a:lnTo>
                <a:lnTo>
                  <a:pt x="518032" y="69342"/>
                </a:lnTo>
                <a:lnTo>
                  <a:pt x="517778" y="73406"/>
                </a:lnTo>
                <a:lnTo>
                  <a:pt x="520191" y="75946"/>
                </a:lnTo>
                <a:lnTo>
                  <a:pt x="522604" y="78612"/>
                </a:lnTo>
                <a:lnTo>
                  <a:pt x="526541" y="78740"/>
                </a:lnTo>
                <a:lnTo>
                  <a:pt x="583818" y="1016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96633" y="1795907"/>
            <a:ext cx="2155698" cy="1372489"/>
          </a:xfrm>
          <a:custGeom>
            <a:avLst/>
            <a:gdLst/>
            <a:ahLst/>
            <a:cxnLst/>
            <a:rect l="l" t="t" r="r" b="b"/>
            <a:pathLst>
              <a:path w="2155698" h="1372489">
                <a:moveTo>
                  <a:pt x="0" y="228726"/>
                </a:moveTo>
                <a:lnTo>
                  <a:pt x="0" y="1143634"/>
                </a:lnTo>
                <a:lnTo>
                  <a:pt x="757" y="1162400"/>
                </a:lnTo>
                <a:lnTo>
                  <a:pt x="11656" y="1215959"/>
                </a:lnTo>
                <a:lnTo>
                  <a:pt x="34258" y="1264173"/>
                </a:lnTo>
                <a:lnTo>
                  <a:pt x="66976" y="1305448"/>
                </a:lnTo>
                <a:lnTo>
                  <a:pt x="108224" y="1338194"/>
                </a:lnTo>
                <a:lnTo>
                  <a:pt x="156415" y="1360819"/>
                </a:lnTo>
                <a:lnTo>
                  <a:pt x="209962" y="1371730"/>
                </a:lnTo>
                <a:lnTo>
                  <a:pt x="228726" y="1372489"/>
                </a:lnTo>
                <a:lnTo>
                  <a:pt x="1926971" y="1372489"/>
                </a:lnTo>
                <a:lnTo>
                  <a:pt x="1981909" y="1365836"/>
                </a:lnTo>
                <a:lnTo>
                  <a:pt x="2032046" y="1346939"/>
                </a:lnTo>
                <a:lnTo>
                  <a:pt x="2075789" y="1317390"/>
                </a:lnTo>
                <a:lnTo>
                  <a:pt x="2111542" y="1278781"/>
                </a:lnTo>
                <a:lnTo>
                  <a:pt x="2137711" y="1232703"/>
                </a:lnTo>
                <a:lnTo>
                  <a:pt x="2152702" y="1180749"/>
                </a:lnTo>
                <a:lnTo>
                  <a:pt x="2155698" y="1143634"/>
                </a:lnTo>
                <a:lnTo>
                  <a:pt x="2155698" y="228726"/>
                </a:lnTo>
                <a:lnTo>
                  <a:pt x="2149045" y="173747"/>
                </a:lnTo>
                <a:lnTo>
                  <a:pt x="2130151" y="123595"/>
                </a:lnTo>
                <a:lnTo>
                  <a:pt x="2100611" y="79856"/>
                </a:lnTo>
                <a:lnTo>
                  <a:pt x="2062017" y="44118"/>
                </a:lnTo>
                <a:lnTo>
                  <a:pt x="2015966" y="17968"/>
                </a:lnTo>
                <a:lnTo>
                  <a:pt x="1964051" y="2992"/>
                </a:lnTo>
                <a:lnTo>
                  <a:pt x="1926971" y="0"/>
                </a:lnTo>
                <a:lnTo>
                  <a:pt x="228726" y="0"/>
                </a:lnTo>
                <a:lnTo>
                  <a:pt x="173747" y="6644"/>
                </a:lnTo>
                <a:lnTo>
                  <a:pt x="123595" y="25522"/>
                </a:lnTo>
                <a:lnTo>
                  <a:pt x="79856" y="55044"/>
                </a:lnTo>
                <a:lnTo>
                  <a:pt x="44118" y="93625"/>
                </a:lnTo>
                <a:lnTo>
                  <a:pt x="17968" y="139678"/>
                </a:lnTo>
                <a:lnTo>
                  <a:pt x="2992" y="191615"/>
                </a:lnTo>
                <a:lnTo>
                  <a:pt x="0" y="22872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96633" y="1795907"/>
            <a:ext cx="2155698" cy="1372489"/>
          </a:xfrm>
          <a:custGeom>
            <a:avLst/>
            <a:gdLst/>
            <a:ahLst/>
            <a:cxnLst/>
            <a:rect l="l" t="t" r="r" b="b"/>
            <a:pathLst>
              <a:path w="2155698" h="1372489">
                <a:moveTo>
                  <a:pt x="0" y="228726"/>
                </a:moveTo>
                <a:lnTo>
                  <a:pt x="757" y="209962"/>
                </a:lnTo>
                <a:lnTo>
                  <a:pt x="2992" y="191615"/>
                </a:lnTo>
                <a:lnTo>
                  <a:pt x="6644" y="173747"/>
                </a:lnTo>
                <a:lnTo>
                  <a:pt x="11656" y="156415"/>
                </a:lnTo>
                <a:lnTo>
                  <a:pt x="17968" y="139678"/>
                </a:lnTo>
                <a:lnTo>
                  <a:pt x="25522" y="123595"/>
                </a:lnTo>
                <a:lnTo>
                  <a:pt x="34258" y="108224"/>
                </a:lnTo>
                <a:lnTo>
                  <a:pt x="44118" y="93625"/>
                </a:lnTo>
                <a:lnTo>
                  <a:pt x="55044" y="79856"/>
                </a:lnTo>
                <a:lnTo>
                  <a:pt x="66976" y="66976"/>
                </a:lnTo>
                <a:lnTo>
                  <a:pt x="79856" y="55044"/>
                </a:lnTo>
                <a:lnTo>
                  <a:pt x="93625" y="44118"/>
                </a:lnTo>
                <a:lnTo>
                  <a:pt x="108224" y="34258"/>
                </a:lnTo>
                <a:lnTo>
                  <a:pt x="123595" y="25522"/>
                </a:lnTo>
                <a:lnTo>
                  <a:pt x="139678" y="17968"/>
                </a:lnTo>
                <a:lnTo>
                  <a:pt x="156415" y="11656"/>
                </a:lnTo>
                <a:lnTo>
                  <a:pt x="173747" y="6644"/>
                </a:lnTo>
                <a:lnTo>
                  <a:pt x="191615" y="2992"/>
                </a:lnTo>
                <a:lnTo>
                  <a:pt x="209962" y="757"/>
                </a:lnTo>
                <a:lnTo>
                  <a:pt x="228726" y="0"/>
                </a:lnTo>
                <a:lnTo>
                  <a:pt x="1926971" y="0"/>
                </a:lnTo>
                <a:lnTo>
                  <a:pt x="1945718" y="757"/>
                </a:lnTo>
                <a:lnTo>
                  <a:pt x="1964051" y="2992"/>
                </a:lnTo>
                <a:lnTo>
                  <a:pt x="1981909" y="6644"/>
                </a:lnTo>
                <a:lnTo>
                  <a:pt x="1999234" y="11656"/>
                </a:lnTo>
                <a:lnTo>
                  <a:pt x="2015966" y="17968"/>
                </a:lnTo>
                <a:lnTo>
                  <a:pt x="2032046" y="25522"/>
                </a:lnTo>
                <a:lnTo>
                  <a:pt x="2047417" y="34258"/>
                </a:lnTo>
                <a:lnTo>
                  <a:pt x="2062017" y="44118"/>
                </a:lnTo>
                <a:lnTo>
                  <a:pt x="2075789" y="55044"/>
                </a:lnTo>
                <a:lnTo>
                  <a:pt x="2088673" y="66976"/>
                </a:lnTo>
                <a:lnTo>
                  <a:pt x="2100611" y="79856"/>
                </a:lnTo>
                <a:lnTo>
                  <a:pt x="2111542" y="93625"/>
                </a:lnTo>
                <a:lnTo>
                  <a:pt x="2121409" y="108224"/>
                </a:lnTo>
                <a:lnTo>
                  <a:pt x="2130151" y="123595"/>
                </a:lnTo>
                <a:lnTo>
                  <a:pt x="2137711" y="139678"/>
                </a:lnTo>
                <a:lnTo>
                  <a:pt x="2144029" y="156415"/>
                </a:lnTo>
                <a:lnTo>
                  <a:pt x="2149045" y="173747"/>
                </a:lnTo>
                <a:lnTo>
                  <a:pt x="2152702" y="191615"/>
                </a:lnTo>
                <a:lnTo>
                  <a:pt x="2154939" y="209962"/>
                </a:lnTo>
                <a:lnTo>
                  <a:pt x="2155698" y="228726"/>
                </a:lnTo>
                <a:lnTo>
                  <a:pt x="2155698" y="1143634"/>
                </a:lnTo>
                <a:lnTo>
                  <a:pt x="2154939" y="1162400"/>
                </a:lnTo>
                <a:lnTo>
                  <a:pt x="2152702" y="1180749"/>
                </a:lnTo>
                <a:lnTo>
                  <a:pt x="2149045" y="1198622"/>
                </a:lnTo>
                <a:lnTo>
                  <a:pt x="2144029" y="1215959"/>
                </a:lnTo>
                <a:lnTo>
                  <a:pt x="2137711" y="1232703"/>
                </a:lnTo>
                <a:lnTo>
                  <a:pt x="2130151" y="1248794"/>
                </a:lnTo>
                <a:lnTo>
                  <a:pt x="2121409" y="1264173"/>
                </a:lnTo>
                <a:lnTo>
                  <a:pt x="2111542" y="1278781"/>
                </a:lnTo>
                <a:lnTo>
                  <a:pt x="2100611" y="1292559"/>
                </a:lnTo>
                <a:lnTo>
                  <a:pt x="2088673" y="1305448"/>
                </a:lnTo>
                <a:lnTo>
                  <a:pt x="2075789" y="1317390"/>
                </a:lnTo>
                <a:lnTo>
                  <a:pt x="2062017" y="1328325"/>
                </a:lnTo>
                <a:lnTo>
                  <a:pt x="2047417" y="1338194"/>
                </a:lnTo>
                <a:lnTo>
                  <a:pt x="2032046" y="1346939"/>
                </a:lnTo>
                <a:lnTo>
                  <a:pt x="2015966" y="1354500"/>
                </a:lnTo>
                <a:lnTo>
                  <a:pt x="1999233" y="1360819"/>
                </a:lnTo>
                <a:lnTo>
                  <a:pt x="1981909" y="1365836"/>
                </a:lnTo>
                <a:lnTo>
                  <a:pt x="1964051" y="1369492"/>
                </a:lnTo>
                <a:lnTo>
                  <a:pt x="1945718" y="1371730"/>
                </a:lnTo>
                <a:lnTo>
                  <a:pt x="1926971" y="1372489"/>
                </a:lnTo>
                <a:lnTo>
                  <a:pt x="228726" y="1372489"/>
                </a:lnTo>
                <a:lnTo>
                  <a:pt x="209962" y="1371730"/>
                </a:lnTo>
                <a:lnTo>
                  <a:pt x="191615" y="1369492"/>
                </a:lnTo>
                <a:lnTo>
                  <a:pt x="173747" y="1365836"/>
                </a:lnTo>
                <a:lnTo>
                  <a:pt x="156415" y="1360819"/>
                </a:lnTo>
                <a:lnTo>
                  <a:pt x="139678" y="1354500"/>
                </a:lnTo>
                <a:lnTo>
                  <a:pt x="123595" y="1346939"/>
                </a:lnTo>
                <a:lnTo>
                  <a:pt x="108224" y="1338194"/>
                </a:lnTo>
                <a:lnTo>
                  <a:pt x="93625" y="1328325"/>
                </a:lnTo>
                <a:lnTo>
                  <a:pt x="79856" y="1317390"/>
                </a:lnTo>
                <a:lnTo>
                  <a:pt x="66976" y="1305448"/>
                </a:lnTo>
                <a:lnTo>
                  <a:pt x="55044" y="1292559"/>
                </a:lnTo>
                <a:lnTo>
                  <a:pt x="44118" y="1278781"/>
                </a:lnTo>
                <a:lnTo>
                  <a:pt x="34258" y="1264173"/>
                </a:lnTo>
                <a:lnTo>
                  <a:pt x="25522" y="1248794"/>
                </a:lnTo>
                <a:lnTo>
                  <a:pt x="17968" y="1232703"/>
                </a:lnTo>
                <a:lnTo>
                  <a:pt x="11656" y="1215959"/>
                </a:lnTo>
                <a:lnTo>
                  <a:pt x="6644" y="1198622"/>
                </a:lnTo>
                <a:lnTo>
                  <a:pt x="2992" y="1180749"/>
                </a:lnTo>
                <a:lnTo>
                  <a:pt x="757" y="1162400"/>
                </a:lnTo>
                <a:lnTo>
                  <a:pt x="0" y="1143634"/>
                </a:lnTo>
                <a:lnTo>
                  <a:pt x="0" y="22872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74385" y="2715260"/>
            <a:ext cx="712723" cy="527938"/>
          </a:xfrm>
          <a:custGeom>
            <a:avLst/>
            <a:gdLst/>
            <a:ahLst/>
            <a:cxnLst/>
            <a:rect l="l" t="t" r="r" b="b"/>
            <a:pathLst>
              <a:path w="712723" h="527938">
                <a:moveTo>
                  <a:pt x="706246" y="0"/>
                </a:moveTo>
                <a:lnTo>
                  <a:pt x="689454" y="11120"/>
                </a:lnTo>
                <a:lnTo>
                  <a:pt x="701922" y="9857"/>
                </a:lnTo>
                <a:lnTo>
                  <a:pt x="712723" y="8762"/>
                </a:lnTo>
                <a:lnTo>
                  <a:pt x="706246" y="0"/>
                </a:lnTo>
                <a:close/>
              </a:path>
              <a:path w="712723" h="527938">
                <a:moveTo>
                  <a:pt x="617981" y="12064"/>
                </a:moveTo>
                <a:lnTo>
                  <a:pt x="618363" y="15493"/>
                </a:lnTo>
                <a:lnTo>
                  <a:pt x="621411" y="18034"/>
                </a:lnTo>
                <a:lnTo>
                  <a:pt x="624966" y="17652"/>
                </a:lnTo>
                <a:lnTo>
                  <a:pt x="689454" y="11120"/>
                </a:lnTo>
                <a:lnTo>
                  <a:pt x="706246" y="0"/>
                </a:lnTo>
                <a:lnTo>
                  <a:pt x="712723" y="8762"/>
                </a:lnTo>
                <a:lnTo>
                  <a:pt x="708406" y="-2667"/>
                </a:lnTo>
                <a:lnTo>
                  <a:pt x="712723" y="8762"/>
                </a:lnTo>
                <a:lnTo>
                  <a:pt x="715771" y="7619"/>
                </a:lnTo>
                <a:lnTo>
                  <a:pt x="722248" y="-4952"/>
                </a:lnTo>
                <a:lnTo>
                  <a:pt x="623697" y="5079"/>
                </a:lnTo>
                <a:lnTo>
                  <a:pt x="620140" y="5461"/>
                </a:lnTo>
                <a:lnTo>
                  <a:pt x="617601" y="8509"/>
                </a:lnTo>
                <a:lnTo>
                  <a:pt x="617981" y="12064"/>
                </a:lnTo>
                <a:close/>
              </a:path>
              <a:path w="712723" h="527938">
                <a:moveTo>
                  <a:pt x="696871" y="21372"/>
                </a:moveTo>
                <a:lnTo>
                  <a:pt x="670813" y="80772"/>
                </a:lnTo>
                <a:lnTo>
                  <a:pt x="669416" y="83947"/>
                </a:lnTo>
                <a:lnTo>
                  <a:pt x="670813" y="87629"/>
                </a:lnTo>
                <a:lnTo>
                  <a:pt x="674115" y="89026"/>
                </a:lnTo>
                <a:lnTo>
                  <a:pt x="677290" y="90550"/>
                </a:lnTo>
                <a:lnTo>
                  <a:pt x="680973" y="89026"/>
                </a:lnTo>
                <a:lnTo>
                  <a:pt x="682370" y="85851"/>
                </a:lnTo>
                <a:lnTo>
                  <a:pt x="722248" y="-4952"/>
                </a:lnTo>
                <a:lnTo>
                  <a:pt x="715771" y="7619"/>
                </a:lnTo>
                <a:lnTo>
                  <a:pt x="712723" y="8762"/>
                </a:lnTo>
                <a:lnTo>
                  <a:pt x="701922" y="9857"/>
                </a:lnTo>
                <a:lnTo>
                  <a:pt x="689454" y="11120"/>
                </a:lnTo>
                <a:lnTo>
                  <a:pt x="0" y="512699"/>
                </a:lnTo>
                <a:lnTo>
                  <a:pt x="7492" y="522986"/>
                </a:lnTo>
                <a:lnTo>
                  <a:pt x="696871" y="213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91680" y="3689604"/>
            <a:ext cx="2155685" cy="1176654"/>
          </a:xfrm>
          <a:custGeom>
            <a:avLst/>
            <a:gdLst/>
            <a:ahLst/>
            <a:cxnLst/>
            <a:rect l="l" t="t" r="r" b="b"/>
            <a:pathLst>
              <a:path w="2155685" h="1176654">
                <a:moveTo>
                  <a:pt x="0" y="196215"/>
                </a:moveTo>
                <a:lnTo>
                  <a:pt x="0" y="980567"/>
                </a:lnTo>
                <a:lnTo>
                  <a:pt x="650" y="996653"/>
                </a:lnTo>
                <a:lnTo>
                  <a:pt x="9997" y="1042559"/>
                </a:lnTo>
                <a:lnTo>
                  <a:pt x="29379" y="1083873"/>
                </a:lnTo>
                <a:lnTo>
                  <a:pt x="57435" y="1119235"/>
                </a:lnTo>
                <a:lnTo>
                  <a:pt x="92802" y="1147284"/>
                </a:lnTo>
                <a:lnTo>
                  <a:pt x="134116" y="1166661"/>
                </a:lnTo>
                <a:lnTo>
                  <a:pt x="180017" y="1176005"/>
                </a:lnTo>
                <a:lnTo>
                  <a:pt x="196100" y="1176655"/>
                </a:lnTo>
                <a:lnTo>
                  <a:pt x="1959597" y="1176655"/>
                </a:lnTo>
                <a:lnTo>
                  <a:pt x="2006730" y="1170958"/>
                </a:lnTo>
                <a:lnTo>
                  <a:pt x="2049726" y="1154774"/>
                </a:lnTo>
                <a:lnTo>
                  <a:pt x="2087223" y="1129464"/>
                </a:lnTo>
                <a:lnTo>
                  <a:pt x="2117861" y="1096388"/>
                </a:lnTo>
                <a:lnTo>
                  <a:pt x="2140280" y="1056907"/>
                </a:lnTo>
                <a:lnTo>
                  <a:pt x="2153119" y="1012381"/>
                </a:lnTo>
                <a:lnTo>
                  <a:pt x="2155685" y="980567"/>
                </a:lnTo>
                <a:lnTo>
                  <a:pt x="2155685" y="196215"/>
                </a:lnTo>
                <a:lnTo>
                  <a:pt x="2149988" y="149073"/>
                </a:lnTo>
                <a:lnTo>
                  <a:pt x="2133804" y="106058"/>
                </a:lnTo>
                <a:lnTo>
                  <a:pt x="2108494" y="68534"/>
                </a:lnTo>
                <a:lnTo>
                  <a:pt x="2075419" y="37868"/>
                </a:lnTo>
                <a:lnTo>
                  <a:pt x="2035938" y="15424"/>
                </a:lnTo>
                <a:lnTo>
                  <a:pt x="1991412" y="2569"/>
                </a:lnTo>
                <a:lnTo>
                  <a:pt x="1959597" y="0"/>
                </a:lnTo>
                <a:lnTo>
                  <a:pt x="196100" y="0"/>
                </a:lnTo>
                <a:lnTo>
                  <a:pt x="148974" y="5704"/>
                </a:lnTo>
                <a:lnTo>
                  <a:pt x="105980" y="21907"/>
                </a:lnTo>
                <a:lnTo>
                  <a:pt x="68479" y="47244"/>
                </a:lnTo>
                <a:lnTo>
                  <a:pt x="37835" y="80348"/>
                </a:lnTo>
                <a:lnTo>
                  <a:pt x="15410" y="119854"/>
                </a:lnTo>
                <a:lnTo>
                  <a:pt x="2566" y="164396"/>
                </a:lnTo>
                <a:lnTo>
                  <a:pt x="0" y="19621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1680" y="3689604"/>
            <a:ext cx="2155685" cy="1176654"/>
          </a:xfrm>
          <a:custGeom>
            <a:avLst/>
            <a:gdLst/>
            <a:ahLst/>
            <a:cxnLst/>
            <a:rect l="l" t="t" r="r" b="b"/>
            <a:pathLst>
              <a:path w="2155685" h="1176654">
                <a:moveTo>
                  <a:pt x="0" y="196215"/>
                </a:moveTo>
                <a:lnTo>
                  <a:pt x="650" y="180127"/>
                </a:lnTo>
                <a:lnTo>
                  <a:pt x="2566" y="164396"/>
                </a:lnTo>
                <a:lnTo>
                  <a:pt x="5699" y="149073"/>
                </a:lnTo>
                <a:lnTo>
                  <a:pt x="9997" y="134209"/>
                </a:lnTo>
                <a:lnTo>
                  <a:pt x="15410" y="119854"/>
                </a:lnTo>
                <a:lnTo>
                  <a:pt x="21887" y="106058"/>
                </a:lnTo>
                <a:lnTo>
                  <a:pt x="29379" y="92873"/>
                </a:lnTo>
                <a:lnTo>
                  <a:pt x="37835" y="80348"/>
                </a:lnTo>
                <a:lnTo>
                  <a:pt x="47204" y="68534"/>
                </a:lnTo>
                <a:lnTo>
                  <a:pt x="57435" y="57483"/>
                </a:lnTo>
                <a:lnTo>
                  <a:pt x="68479" y="47244"/>
                </a:lnTo>
                <a:lnTo>
                  <a:pt x="80285" y="37868"/>
                </a:lnTo>
                <a:lnTo>
                  <a:pt x="92802" y="29406"/>
                </a:lnTo>
                <a:lnTo>
                  <a:pt x="105980" y="21907"/>
                </a:lnTo>
                <a:lnTo>
                  <a:pt x="119768" y="15424"/>
                </a:lnTo>
                <a:lnTo>
                  <a:pt x="134116" y="10006"/>
                </a:lnTo>
                <a:lnTo>
                  <a:pt x="148974" y="5704"/>
                </a:lnTo>
                <a:lnTo>
                  <a:pt x="164291" y="2569"/>
                </a:lnTo>
                <a:lnTo>
                  <a:pt x="180017" y="650"/>
                </a:lnTo>
                <a:lnTo>
                  <a:pt x="196100" y="0"/>
                </a:lnTo>
                <a:lnTo>
                  <a:pt x="1959597" y="0"/>
                </a:lnTo>
                <a:lnTo>
                  <a:pt x="1975684" y="650"/>
                </a:lnTo>
                <a:lnTo>
                  <a:pt x="1991412" y="2569"/>
                </a:lnTo>
                <a:lnTo>
                  <a:pt x="2006730" y="5704"/>
                </a:lnTo>
                <a:lnTo>
                  <a:pt x="2021589" y="10006"/>
                </a:lnTo>
                <a:lnTo>
                  <a:pt x="2035938" y="15424"/>
                </a:lnTo>
                <a:lnTo>
                  <a:pt x="2049726" y="21907"/>
                </a:lnTo>
                <a:lnTo>
                  <a:pt x="2062903" y="29406"/>
                </a:lnTo>
                <a:lnTo>
                  <a:pt x="2075419" y="37868"/>
                </a:lnTo>
                <a:lnTo>
                  <a:pt x="2087223" y="47244"/>
                </a:lnTo>
                <a:lnTo>
                  <a:pt x="2098265" y="57483"/>
                </a:lnTo>
                <a:lnTo>
                  <a:pt x="2108494" y="68534"/>
                </a:lnTo>
                <a:lnTo>
                  <a:pt x="2117861" y="80348"/>
                </a:lnTo>
                <a:lnTo>
                  <a:pt x="2126315" y="92873"/>
                </a:lnTo>
                <a:lnTo>
                  <a:pt x="2133804" y="106058"/>
                </a:lnTo>
                <a:lnTo>
                  <a:pt x="2140280" y="119854"/>
                </a:lnTo>
                <a:lnTo>
                  <a:pt x="2145691" y="134209"/>
                </a:lnTo>
                <a:lnTo>
                  <a:pt x="2149988" y="149073"/>
                </a:lnTo>
                <a:lnTo>
                  <a:pt x="2153119" y="164396"/>
                </a:lnTo>
                <a:lnTo>
                  <a:pt x="2155035" y="180127"/>
                </a:lnTo>
                <a:lnTo>
                  <a:pt x="2155685" y="196215"/>
                </a:lnTo>
                <a:lnTo>
                  <a:pt x="2155685" y="980567"/>
                </a:lnTo>
                <a:lnTo>
                  <a:pt x="2155035" y="996653"/>
                </a:lnTo>
                <a:lnTo>
                  <a:pt x="2153119" y="1012381"/>
                </a:lnTo>
                <a:lnTo>
                  <a:pt x="2149988" y="1027700"/>
                </a:lnTo>
                <a:lnTo>
                  <a:pt x="2145691" y="1042559"/>
                </a:lnTo>
                <a:lnTo>
                  <a:pt x="2140280" y="1056907"/>
                </a:lnTo>
                <a:lnTo>
                  <a:pt x="2133804" y="1070695"/>
                </a:lnTo>
                <a:lnTo>
                  <a:pt x="2126315" y="1083873"/>
                </a:lnTo>
                <a:lnTo>
                  <a:pt x="2117861" y="1096388"/>
                </a:lnTo>
                <a:lnTo>
                  <a:pt x="2108494" y="1108193"/>
                </a:lnTo>
                <a:lnTo>
                  <a:pt x="2098265" y="1119235"/>
                </a:lnTo>
                <a:lnTo>
                  <a:pt x="2087223" y="1129464"/>
                </a:lnTo>
                <a:lnTo>
                  <a:pt x="2075419" y="1138831"/>
                </a:lnTo>
                <a:lnTo>
                  <a:pt x="2062903" y="1147284"/>
                </a:lnTo>
                <a:lnTo>
                  <a:pt x="2049726" y="1154774"/>
                </a:lnTo>
                <a:lnTo>
                  <a:pt x="2035938" y="1161250"/>
                </a:lnTo>
                <a:lnTo>
                  <a:pt x="2021589" y="1166661"/>
                </a:lnTo>
                <a:lnTo>
                  <a:pt x="2006730" y="1170958"/>
                </a:lnTo>
                <a:lnTo>
                  <a:pt x="1991412" y="1174089"/>
                </a:lnTo>
                <a:lnTo>
                  <a:pt x="1975684" y="1176005"/>
                </a:lnTo>
                <a:lnTo>
                  <a:pt x="1959597" y="1176655"/>
                </a:lnTo>
                <a:lnTo>
                  <a:pt x="196100" y="1176655"/>
                </a:lnTo>
                <a:lnTo>
                  <a:pt x="180017" y="1176005"/>
                </a:lnTo>
                <a:lnTo>
                  <a:pt x="164291" y="1174089"/>
                </a:lnTo>
                <a:lnTo>
                  <a:pt x="148974" y="1170958"/>
                </a:lnTo>
                <a:lnTo>
                  <a:pt x="134116" y="1166661"/>
                </a:lnTo>
                <a:lnTo>
                  <a:pt x="119768" y="1161250"/>
                </a:lnTo>
                <a:lnTo>
                  <a:pt x="105980" y="1154774"/>
                </a:lnTo>
                <a:lnTo>
                  <a:pt x="92802" y="1147284"/>
                </a:lnTo>
                <a:lnTo>
                  <a:pt x="80285" y="1138831"/>
                </a:lnTo>
                <a:lnTo>
                  <a:pt x="68479" y="1129464"/>
                </a:lnTo>
                <a:lnTo>
                  <a:pt x="57435" y="1119235"/>
                </a:lnTo>
                <a:lnTo>
                  <a:pt x="47204" y="1108193"/>
                </a:lnTo>
                <a:lnTo>
                  <a:pt x="37835" y="1096388"/>
                </a:lnTo>
                <a:lnTo>
                  <a:pt x="29379" y="1083873"/>
                </a:lnTo>
                <a:lnTo>
                  <a:pt x="21887" y="1070695"/>
                </a:lnTo>
                <a:lnTo>
                  <a:pt x="15410" y="1056907"/>
                </a:lnTo>
                <a:lnTo>
                  <a:pt x="9997" y="1042559"/>
                </a:lnTo>
                <a:lnTo>
                  <a:pt x="5699" y="1027700"/>
                </a:lnTo>
                <a:lnTo>
                  <a:pt x="2566" y="1012381"/>
                </a:lnTo>
                <a:lnTo>
                  <a:pt x="650" y="996653"/>
                </a:lnTo>
                <a:lnTo>
                  <a:pt x="0" y="980567"/>
                </a:lnTo>
                <a:lnTo>
                  <a:pt x="0" y="19621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547366" y="3229737"/>
            <a:ext cx="657732" cy="1049020"/>
          </a:xfrm>
          <a:custGeom>
            <a:avLst/>
            <a:gdLst/>
            <a:ahLst/>
            <a:cxnLst/>
            <a:rect l="l" t="t" r="r" b="b"/>
            <a:pathLst>
              <a:path w="657732" h="1049019">
                <a:moveTo>
                  <a:pt x="1269" y="1034923"/>
                </a:moveTo>
                <a:lnTo>
                  <a:pt x="2920" y="949960"/>
                </a:lnTo>
                <a:lnTo>
                  <a:pt x="0" y="1049020"/>
                </a:lnTo>
                <a:lnTo>
                  <a:pt x="1269" y="1034923"/>
                </a:lnTo>
                <a:close/>
              </a:path>
              <a:path w="657732" h="1049019">
                <a:moveTo>
                  <a:pt x="12953" y="943863"/>
                </a:moveTo>
                <a:lnTo>
                  <a:pt x="5968" y="943610"/>
                </a:lnTo>
                <a:lnTo>
                  <a:pt x="3047" y="946404"/>
                </a:lnTo>
                <a:lnTo>
                  <a:pt x="2920" y="949960"/>
                </a:lnTo>
                <a:lnTo>
                  <a:pt x="1269" y="1034923"/>
                </a:lnTo>
                <a:lnTo>
                  <a:pt x="0" y="1049020"/>
                </a:lnTo>
                <a:lnTo>
                  <a:pt x="87629" y="1002792"/>
                </a:lnTo>
                <a:lnTo>
                  <a:pt x="12064" y="1041654"/>
                </a:lnTo>
                <a:lnTo>
                  <a:pt x="3682" y="1032637"/>
                </a:lnTo>
                <a:lnTo>
                  <a:pt x="13283" y="1027579"/>
                </a:lnTo>
                <a:lnTo>
                  <a:pt x="12953" y="1038479"/>
                </a:lnTo>
                <a:lnTo>
                  <a:pt x="3682" y="1032637"/>
                </a:lnTo>
                <a:lnTo>
                  <a:pt x="12064" y="1041654"/>
                </a:lnTo>
                <a:lnTo>
                  <a:pt x="24548" y="1021644"/>
                </a:lnTo>
                <a:lnTo>
                  <a:pt x="657732" y="6730"/>
                </a:lnTo>
                <a:lnTo>
                  <a:pt x="646938" y="0"/>
                </a:lnTo>
                <a:lnTo>
                  <a:pt x="13662" y="1015059"/>
                </a:lnTo>
                <a:lnTo>
                  <a:pt x="15620" y="950340"/>
                </a:lnTo>
                <a:lnTo>
                  <a:pt x="15747" y="946785"/>
                </a:lnTo>
                <a:lnTo>
                  <a:pt x="12953" y="943863"/>
                </a:lnTo>
                <a:close/>
              </a:path>
              <a:path w="657732" h="1049019">
                <a:moveTo>
                  <a:pt x="91947" y="997331"/>
                </a:moveTo>
                <a:lnTo>
                  <a:pt x="90296" y="994156"/>
                </a:lnTo>
                <a:lnTo>
                  <a:pt x="88645" y="991107"/>
                </a:lnTo>
                <a:lnTo>
                  <a:pt x="84835" y="989964"/>
                </a:lnTo>
                <a:lnTo>
                  <a:pt x="81787" y="991488"/>
                </a:lnTo>
                <a:lnTo>
                  <a:pt x="24548" y="1021644"/>
                </a:lnTo>
                <a:lnTo>
                  <a:pt x="12064" y="1041654"/>
                </a:lnTo>
                <a:lnTo>
                  <a:pt x="87629" y="1002792"/>
                </a:lnTo>
                <a:lnTo>
                  <a:pt x="90804" y="1001140"/>
                </a:lnTo>
                <a:lnTo>
                  <a:pt x="91947" y="997331"/>
                </a:lnTo>
                <a:close/>
              </a:path>
              <a:path w="657732" h="1049019">
                <a:moveTo>
                  <a:pt x="13283" y="1027579"/>
                </a:moveTo>
                <a:lnTo>
                  <a:pt x="3682" y="1032637"/>
                </a:lnTo>
                <a:lnTo>
                  <a:pt x="12953" y="1038479"/>
                </a:lnTo>
                <a:lnTo>
                  <a:pt x="13283" y="10275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6885" y="1926971"/>
            <a:ext cx="2154186" cy="1370964"/>
          </a:xfrm>
          <a:custGeom>
            <a:avLst/>
            <a:gdLst/>
            <a:ahLst/>
            <a:cxnLst/>
            <a:rect l="l" t="t" r="r" b="b"/>
            <a:pathLst>
              <a:path w="2154186" h="1370964">
                <a:moveTo>
                  <a:pt x="0" y="228473"/>
                </a:moveTo>
                <a:lnTo>
                  <a:pt x="0" y="1142491"/>
                </a:lnTo>
                <a:lnTo>
                  <a:pt x="757" y="1161237"/>
                </a:lnTo>
                <a:lnTo>
                  <a:pt x="11648" y="1214728"/>
                </a:lnTo>
                <a:lnTo>
                  <a:pt x="34233" y="1262866"/>
                </a:lnTo>
                <a:lnTo>
                  <a:pt x="66924" y="1304067"/>
                </a:lnTo>
                <a:lnTo>
                  <a:pt x="108133" y="1336747"/>
                </a:lnTo>
                <a:lnTo>
                  <a:pt x="156273" y="1359322"/>
                </a:lnTo>
                <a:lnTo>
                  <a:pt x="209757" y="1370208"/>
                </a:lnTo>
                <a:lnTo>
                  <a:pt x="228498" y="1370964"/>
                </a:lnTo>
                <a:lnTo>
                  <a:pt x="1925713" y="1370964"/>
                </a:lnTo>
                <a:lnTo>
                  <a:pt x="1980636" y="1364328"/>
                </a:lnTo>
                <a:lnTo>
                  <a:pt x="2030734" y="1345473"/>
                </a:lnTo>
                <a:lnTo>
                  <a:pt x="2074424" y="1315986"/>
                </a:lnTo>
                <a:lnTo>
                  <a:pt x="2110120" y="1277449"/>
                </a:lnTo>
                <a:lnTo>
                  <a:pt x="2136240" y="1231447"/>
                </a:lnTo>
                <a:lnTo>
                  <a:pt x="2151197" y="1179565"/>
                </a:lnTo>
                <a:lnTo>
                  <a:pt x="2154186" y="1142491"/>
                </a:lnTo>
                <a:lnTo>
                  <a:pt x="2154186" y="228473"/>
                </a:lnTo>
                <a:lnTo>
                  <a:pt x="2147549" y="173550"/>
                </a:lnTo>
                <a:lnTo>
                  <a:pt x="2128695" y="123451"/>
                </a:lnTo>
                <a:lnTo>
                  <a:pt x="2099207" y="79762"/>
                </a:lnTo>
                <a:lnTo>
                  <a:pt x="2060671" y="44065"/>
                </a:lnTo>
                <a:lnTo>
                  <a:pt x="2014669" y="17946"/>
                </a:lnTo>
                <a:lnTo>
                  <a:pt x="1962786" y="2988"/>
                </a:lnTo>
                <a:lnTo>
                  <a:pt x="1925713" y="0"/>
                </a:lnTo>
                <a:lnTo>
                  <a:pt x="228498" y="0"/>
                </a:lnTo>
                <a:lnTo>
                  <a:pt x="173586" y="6636"/>
                </a:lnTo>
                <a:lnTo>
                  <a:pt x="123488" y="25491"/>
                </a:lnTo>
                <a:lnTo>
                  <a:pt x="79792" y="54978"/>
                </a:lnTo>
                <a:lnTo>
                  <a:pt x="44085" y="93515"/>
                </a:lnTo>
                <a:lnTo>
                  <a:pt x="17956" y="139517"/>
                </a:lnTo>
                <a:lnTo>
                  <a:pt x="2990" y="191399"/>
                </a:lnTo>
                <a:lnTo>
                  <a:pt x="0" y="228473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6885" y="1926971"/>
            <a:ext cx="2154186" cy="1370964"/>
          </a:xfrm>
          <a:custGeom>
            <a:avLst/>
            <a:gdLst/>
            <a:ahLst/>
            <a:cxnLst/>
            <a:rect l="l" t="t" r="r" b="b"/>
            <a:pathLst>
              <a:path w="2154186" h="1370964">
                <a:moveTo>
                  <a:pt x="0" y="228473"/>
                </a:moveTo>
                <a:lnTo>
                  <a:pt x="757" y="209727"/>
                </a:lnTo>
                <a:lnTo>
                  <a:pt x="2990" y="191399"/>
                </a:lnTo>
                <a:lnTo>
                  <a:pt x="6640" y="173550"/>
                </a:lnTo>
                <a:lnTo>
                  <a:pt x="11648" y="156236"/>
                </a:lnTo>
                <a:lnTo>
                  <a:pt x="17956" y="139517"/>
                </a:lnTo>
                <a:lnTo>
                  <a:pt x="25503" y="123451"/>
                </a:lnTo>
                <a:lnTo>
                  <a:pt x="34233" y="108098"/>
                </a:lnTo>
                <a:lnTo>
                  <a:pt x="44085" y="93515"/>
                </a:lnTo>
                <a:lnTo>
                  <a:pt x="55002" y="79762"/>
                </a:lnTo>
                <a:lnTo>
                  <a:pt x="66924" y="66897"/>
                </a:lnTo>
                <a:lnTo>
                  <a:pt x="79792" y="54978"/>
                </a:lnTo>
                <a:lnTo>
                  <a:pt x="93548" y="44065"/>
                </a:lnTo>
                <a:lnTo>
                  <a:pt x="108133" y="34217"/>
                </a:lnTo>
                <a:lnTo>
                  <a:pt x="123488" y="25491"/>
                </a:lnTo>
                <a:lnTo>
                  <a:pt x="139554" y="17946"/>
                </a:lnTo>
                <a:lnTo>
                  <a:pt x="156273" y="11642"/>
                </a:lnTo>
                <a:lnTo>
                  <a:pt x="173586" y="6636"/>
                </a:lnTo>
                <a:lnTo>
                  <a:pt x="191433" y="2988"/>
                </a:lnTo>
                <a:lnTo>
                  <a:pt x="209757" y="756"/>
                </a:lnTo>
                <a:lnTo>
                  <a:pt x="228498" y="0"/>
                </a:lnTo>
                <a:lnTo>
                  <a:pt x="1925713" y="0"/>
                </a:lnTo>
                <a:lnTo>
                  <a:pt x="1944459" y="756"/>
                </a:lnTo>
                <a:lnTo>
                  <a:pt x="1962786" y="2988"/>
                </a:lnTo>
                <a:lnTo>
                  <a:pt x="1980636" y="6636"/>
                </a:lnTo>
                <a:lnTo>
                  <a:pt x="1997950" y="11642"/>
                </a:lnTo>
                <a:lnTo>
                  <a:pt x="2014669" y="17946"/>
                </a:lnTo>
                <a:lnTo>
                  <a:pt x="2030734" y="25491"/>
                </a:lnTo>
                <a:lnTo>
                  <a:pt x="2046088" y="34217"/>
                </a:lnTo>
                <a:lnTo>
                  <a:pt x="2060671" y="44065"/>
                </a:lnTo>
                <a:lnTo>
                  <a:pt x="2074424" y="54978"/>
                </a:lnTo>
                <a:lnTo>
                  <a:pt x="2087289" y="66897"/>
                </a:lnTo>
                <a:lnTo>
                  <a:pt x="2099207" y="79762"/>
                </a:lnTo>
                <a:lnTo>
                  <a:pt x="2110120" y="93515"/>
                </a:lnTo>
                <a:lnTo>
                  <a:pt x="2119969" y="108098"/>
                </a:lnTo>
                <a:lnTo>
                  <a:pt x="2128695" y="123451"/>
                </a:lnTo>
                <a:lnTo>
                  <a:pt x="2136240" y="139517"/>
                </a:lnTo>
                <a:lnTo>
                  <a:pt x="2142544" y="156236"/>
                </a:lnTo>
                <a:lnTo>
                  <a:pt x="2147549" y="173550"/>
                </a:lnTo>
                <a:lnTo>
                  <a:pt x="2151197" y="191399"/>
                </a:lnTo>
                <a:lnTo>
                  <a:pt x="2153429" y="209727"/>
                </a:lnTo>
                <a:lnTo>
                  <a:pt x="2154186" y="228473"/>
                </a:lnTo>
                <a:lnTo>
                  <a:pt x="2154186" y="1142491"/>
                </a:lnTo>
                <a:lnTo>
                  <a:pt x="2153429" y="1161237"/>
                </a:lnTo>
                <a:lnTo>
                  <a:pt x="2151197" y="1179565"/>
                </a:lnTo>
                <a:lnTo>
                  <a:pt x="2147549" y="1197414"/>
                </a:lnTo>
                <a:lnTo>
                  <a:pt x="2142544" y="1214728"/>
                </a:lnTo>
                <a:lnTo>
                  <a:pt x="2136240" y="1231447"/>
                </a:lnTo>
                <a:lnTo>
                  <a:pt x="2128695" y="1247513"/>
                </a:lnTo>
                <a:lnTo>
                  <a:pt x="2119969" y="1262866"/>
                </a:lnTo>
                <a:lnTo>
                  <a:pt x="2110120" y="1277449"/>
                </a:lnTo>
                <a:lnTo>
                  <a:pt x="2099207" y="1291202"/>
                </a:lnTo>
                <a:lnTo>
                  <a:pt x="2087289" y="1304067"/>
                </a:lnTo>
                <a:lnTo>
                  <a:pt x="2074424" y="1315986"/>
                </a:lnTo>
                <a:lnTo>
                  <a:pt x="2060671" y="1326899"/>
                </a:lnTo>
                <a:lnTo>
                  <a:pt x="2046088" y="1336747"/>
                </a:lnTo>
                <a:lnTo>
                  <a:pt x="2030734" y="1345473"/>
                </a:lnTo>
                <a:lnTo>
                  <a:pt x="2014669" y="1353018"/>
                </a:lnTo>
                <a:lnTo>
                  <a:pt x="1997950" y="1359322"/>
                </a:lnTo>
                <a:lnTo>
                  <a:pt x="1980636" y="1364328"/>
                </a:lnTo>
                <a:lnTo>
                  <a:pt x="1962786" y="1367976"/>
                </a:lnTo>
                <a:lnTo>
                  <a:pt x="1944459" y="1370208"/>
                </a:lnTo>
                <a:lnTo>
                  <a:pt x="1925713" y="1370964"/>
                </a:lnTo>
                <a:lnTo>
                  <a:pt x="228498" y="1370964"/>
                </a:lnTo>
                <a:lnTo>
                  <a:pt x="209757" y="1370208"/>
                </a:lnTo>
                <a:lnTo>
                  <a:pt x="191433" y="1367976"/>
                </a:lnTo>
                <a:lnTo>
                  <a:pt x="173586" y="1364328"/>
                </a:lnTo>
                <a:lnTo>
                  <a:pt x="156273" y="1359322"/>
                </a:lnTo>
                <a:lnTo>
                  <a:pt x="139554" y="1353018"/>
                </a:lnTo>
                <a:lnTo>
                  <a:pt x="123488" y="1345473"/>
                </a:lnTo>
                <a:lnTo>
                  <a:pt x="108133" y="1336747"/>
                </a:lnTo>
                <a:lnTo>
                  <a:pt x="93548" y="1326899"/>
                </a:lnTo>
                <a:lnTo>
                  <a:pt x="79792" y="1315986"/>
                </a:lnTo>
                <a:lnTo>
                  <a:pt x="66924" y="1304067"/>
                </a:lnTo>
                <a:lnTo>
                  <a:pt x="55002" y="1291202"/>
                </a:lnTo>
                <a:lnTo>
                  <a:pt x="44085" y="1277449"/>
                </a:lnTo>
                <a:lnTo>
                  <a:pt x="34233" y="1262866"/>
                </a:lnTo>
                <a:lnTo>
                  <a:pt x="25503" y="1247513"/>
                </a:lnTo>
                <a:lnTo>
                  <a:pt x="17956" y="1231447"/>
                </a:lnTo>
                <a:lnTo>
                  <a:pt x="11648" y="1214728"/>
                </a:lnTo>
                <a:lnTo>
                  <a:pt x="6640" y="1197414"/>
                </a:lnTo>
                <a:lnTo>
                  <a:pt x="2990" y="1179565"/>
                </a:lnTo>
                <a:lnTo>
                  <a:pt x="757" y="1161237"/>
                </a:lnTo>
                <a:lnTo>
                  <a:pt x="0" y="1142491"/>
                </a:lnTo>
                <a:lnTo>
                  <a:pt x="0" y="22847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481072" y="2612390"/>
            <a:ext cx="722757" cy="625601"/>
          </a:xfrm>
          <a:custGeom>
            <a:avLst/>
            <a:gdLst/>
            <a:ahLst/>
            <a:cxnLst/>
            <a:rect l="l" t="t" r="r" b="b"/>
            <a:pathLst>
              <a:path w="722757" h="625601">
                <a:moveTo>
                  <a:pt x="8381" y="14477"/>
                </a:moveTo>
                <a:lnTo>
                  <a:pt x="23225" y="28426"/>
                </a:lnTo>
                <a:lnTo>
                  <a:pt x="714501" y="625601"/>
                </a:lnTo>
                <a:lnTo>
                  <a:pt x="722757" y="615950"/>
                </a:lnTo>
                <a:lnTo>
                  <a:pt x="31527" y="18815"/>
                </a:lnTo>
                <a:lnTo>
                  <a:pt x="13715" y="3429"/>
                </a:lnTo>
                <a:lnTo>
                  <a:pt x="5460" y="13081"/>
                </a:lnTo>
                <a:lnTo>
                  <a:pt x="32130" y="93725"/>
                </a:lnTo>
                <a:lnTo>
                  <a:pt x="33273" y="97027"/>
                </a:lnTo>
                <a:lnTo>
                  <a:pt x="36956" y="98806"/>
                </a:lnTo>
                <a:lnTo>
                  <a:pt x="40258" y="97662"/>
                </a:lnTo>
                <a:lnTo>
                  <a:pt x="43560" y="96520"/>
                </a:lnTo>
                <a:lnTo>
                  <a:pt x="45338" y="92963"/>
                </a:lnTo>
                <a:lnTo>
                  <a:pt x="44195" y="89662"/>
                </a:lnTo>
                <a:lnTo>
                  <a:pt x="23225" y="28426"/>
                </a:lnTo>
                <a:lnTo>
                  <a:pt x="8381" y="14477"/>
                </a:lnTo>
                <a:lnTo>
                  <a:pt x="15620" y="6223"/>
                </a:lnTo>
                <a:lnTo>
                  <a:pt x="19138" y="16493"/>
                </a:lnTo>
                <a:lnTo>
                  <a:pt x="8381" y="14477"/>
                </a:lnTo>
                <a:close/>
              </a:path>
              <a:path w="722757" h="625601">
                <a:moveTo>
                  <a:pt x="32130" y="93725"/>
                </a:moveTo>
                <a:lnTo>
                  <a:pt x="5460" y="13081"/>
                </a:lnTo>
                <a:lnTo>
                  <a:pt x="13715" y="3429"/>
                </a:lnTo>
                <a:lnTo>
                  <a:pt x="31527" y="18815"/>
                </a:lnTo>
                <a:lnTo>
                  <a:pt x="95122" y="30734"/>
                </a:lnTo>
                <a:lnTo>
                  <a:pt x="98551" y="31369"/>
                </a:lnTo>
                <a:lnTo>
                  <a:pt x="101853" y="29083"/>
                </a:lnTo>
                <a:lnTo>
                  <a:pt x="102488" y="25654"/>
                </a:lnTo>
                <a:lnTo>
                  <a:pt x="103123" y="22098"/>
                </a:lnTo>
                <a:lnTo>
                  <a:pt x="100837" y="18796"/>
                </a:lnTo>
                <a:lnTo>
                  <a:pt x="97408" y="18161"/>
                </a:lnTo>
                <a:lnTo>
                  <a:pt x="0" y="0"/>
                </a:lnTo>
                <a:lnTo>
                  <a:pt x="32130" y="93725"/>
                </a:lnTo>
                <a:close/>
              </a:path>
              <a:path w="722757" h="625601">
                <a:moveTo>
                  <a:pt x="19138" y="16493"/>
                </a:moveTo>
                <a:lnTo>
                  <a:pt x="15620" y="6223"/>
                </a:lnTo>
                <a:lnTo>
                  <a:pt x="8381" y="14477"/>
                </a:lnTo>
                <a:lnTo>
                  <a:pt x="19138" y="164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52322" y="227583"/>
            <a:ext cx="2155647" cy="1437259"/>
          </a:xfrm>
          <a:custGeom>
            <a:avLst/>
            <a:gdLst/>
            <a:ahLst/>
            <a:cxnLst/>
            <a:rect l="l" t="t" r="r" b="b"/>
            <a:pathLst>
              <a:path w="2155647" h="1437259">
                <a:moveTo>
                  <a:pt x="0" y="239522"/>
                </a:moveTo>
                <a:lnTo>
                  <a:pt x="0" y="1197737"/>
                </a:lnTo>
                <a:lnTo>
                  <a:pt x="794" y="1217371"/>
                </a:lnTo>
                <a:lnTo>
                  <a:pt x="6962" y="1255271"/>
                </a:lnTo>
                <a:lnTo>
                  <a:pt x="26738" y="1307777"/>
                </a:lnTo>
                <a:lnTo>
                  <a:pt x="57664" y="1353583"/>
                </a:lnTo>
                <a:lnTo>
                  <a:pt x="98074" y="1391022"/>
                </a:lnTo>
                <a:lnTo>
                  <a:pt x="146305" y="1418425"/>
                </a:lnTo>
                <a:lnTo>
                  <a:pt x="200692" y="1434121"/>
                </a:lnTo>
                <a:lnTo>
                  <a:pt x="239547" y="1437259"/>
                </a:lnTo>
                <a:lnTo>
                  <a:pt x="1916125" y="1437259"/>
                </a:lnTo>
                <a:lnTo>
                  <a:pt x="1954988" y="1434121"/>
                </a:lnTo>
                <a:lnTo>
                  <a:pt x="2009378" y="1418425"/>
                </a:lnTo>
                <a:lnTo>
                  <a:pt x="2057605" y="1391022"/>
                </a:lnTo>
                <a:lnTo>
                  <a:pt x="2098006" y="1353583"/>
                </a:lnTo>
                <a:lnTo>
                  <a:pt x="2128921" y="1307777"/>
                </a:lnTo>
                <a:lnTo>
                  <a:pt x="2148688" y="1255271"/>
                </a:lnTo>
                <a:lnTo>
                  <a:pt x="2154853" y="1217371"/>
                </a:lnTo>
                <a:lnTo>
                  <a:pt x="2155647" y="1197737"/>
                </a:lnTo>
                <a:lnTo>
                  <a:pt x="2155647" y="239522"/>
                </a:lnTo>
                <a:lnTo>
                  <a:pt x="2152513" y="200658"/>
                </a:lnTo>
                <a:lnTo>
                  <a:pt x="2136831" y="146268"/>
                </a:lnTo>
                <a:lnTo>
                  <a:pt x="2109447" y="98041"/>
                </a:lnTo>
                <a:lnTo>
                  <a:pt x="2072023" y="57640"/>
                </a:lnTo>
                <a:lnTo>
                  <a:pt x="2026221" y="26725"/>
                </a:lnTo>
                <a:lnTo>
                  <a:pt x="1973701" y="6958"/>
                </a:lnTo>
                <a:lnTo>
                  <a:pt x="1935776" y="793"/>
                </a:lnTo>
                <a:lnTo>
                  <a:pt x="1916125" y="0"/>
                </a:lnTo>
                <a:lnTo>
                  <a:pt x="239547" y="0"/>
                </a:lnTo>
                <a:lnTo>
                  <a:pt x="200692" y="3133"/>
                </a:lnTo>
                <a:lnTo>
                  <a:pt x="146305" y="18815"/>
                </a:lnTo>
                <a:lnTo>
                  <a:pt x="98074" y="46199"/>
                </a:lnTo>
                <a:lnTo>
                  <a:pt x="57664" y="83623"/>
                </a:lnTo>
                <a:lnTo>
                  <a:pt x="26738" y="129425"/>
                </a:lnTo>
                <a:lnTo>
                  <a:pt x="6962" y="181945"/>
                </a:lnTo>
                <a:lnTo>
                  <a:pt x="794" y="219870"/>
                </a:lnTo>
                <a:lnTo>
                  <a:pt x="0" y="2395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52322" y="227583"/>
            <a:ext cx="2155647" cy="1437259"/>
          </a:xfrm>
          <a:custGeom>
            <a:avLst/>
            <a:gdLst/>
            <a:ahLst/>
            <a:cxnLst/>
            <a:rect l="l" t="t" r="r" b="b"/>
            <a:pathLst>
              <a:path w="2155647" h="1437259">
                <a:moveTo>
                  <a:pt x="0" y="239522"/>
                </a:moveTo>
                <a:lnTo>
                  <a:pt x="794" y="219870"/>
                </a:lnTo>
                <a:lnTo>
                  <a:pt x="3135" y="200658"/>
                </a:lnTo>
                <a:lnTo>
                  <a:pt x="6962" y="181945"/>
                </a:lnTo>
                <a:lnTo>
                  <a:pt x="12212" y="163795"/>
                </a:lnTo>
                <a:lnTo>
                  <a:pt x="18825" y="146268"/>
                </a:lnTo>
                <a:lnTo>
                  <a:pt x="26738" y="129425"/>
                </a:lnTo>
                <a:lnTo>
                  <a:pt x="35890" y="113330"/>
                </a:lnTo>
                <a:lnTo>
                  <a:pt x="46219" y="98041"/>
                </a:lnTo>
                <a:lnTo>
                  <a:pt x="57664" y="83623"/>
                </a:lnTo>
                <a:lnTo>
                  <a:pt x="70162" y="70135"/>
                </a:lnTo>
                <a:lnTo>
                  <a:pt x="83653" y="57640"/>
                </a:lnTo>
                <a:lnTo>
                  <a:pt x="98074" y="46199"/>
                </a:lnTo>
                <a:lnTo>
                  <a:pt x="113365" y="35874"/>
                </a:lnTo>
                <a:lnTo>
                  <a:pt x="129462" y="26725"/>
                </a:lnTo>
                <a:lnTo>
                  <a:pt x="146305" y="18815"/>
                </a:lnTo>
                <a:lnTo>
                  <a:pt x="163832" y="12206"/>
                </a:lnTo>
                <a:lnTo>
                  <a:pt x="181982" y="6958"/>
                </a:lnTo>
                <a:lnTo>
                  <a:pt x="200692" y="3133"/>
                </a:lnTo>
                <a:lnTo>
                  <a:pt x="219901" y="793"/>
                </a:lnTo>
                <a:lnTo>
                  <a:pt x="239547" y="0"/>
                </a:lnTo>
                <a:lnTo>
                  <a:pt x="1916125" y="0"/>
                </a:lnTo>
                <a:lnTo>
                  <a:pt x="1935776" y="793"/>
                </a:lnTo>
                <a:lnTo>
                  <a:pt x="1954988" y="3133"/>
                </a:lnTo>
                <a:lnTo>
                  <a:pt x="1973701" y="6958"/>
                </a:lnTo>
                <a:lnTo>
                  <a:pt x="1991851" y="12206"/>
                </a:lnTo>
                <a:lnTo>
                  <a:pt x="2009378" y="18815"/>
                </a:lnTo>
                <a:lnTo>
                  <a:pt x="2026221" y="26725"/>
                </a:lnTo>
                <a:lnTo>
                  <a:pt x="2042317" y="35874"/>
                </a:lnTo>
                <a:lnTo>
                  <a:pt x="2057605" y="46199"/>
                </a:lnTo>
                <a:lnTo>
                  <a:pt x="2072023" y="57640"/>
                </a:lnTo>
                <a:lnTo>
                  <a:pt x="2085511" y="70135"/>
                </a:lnTo>
                <a:lnTo>
                  <a:pt x="2098006" y="83623"/>
                </a:lnTo>
                <a:lnTo>
                  <a:pt x="2109447" y="98041"/>
                </a:lnTo>
                <a:lnTo>
                  <a:pt x="2119773" y="113330"/>
                </a:lnTo>
                <a:lnTo>
                  <a:pt x="2128921" y="129425"/>
                </a:lnTo>
                <a:lnTo>
                  <a:pt x="2136831" y="146268"/>
                </a:lnTo>
                <a:lnTo>
                  <a:pt x="2143440" y="163795"/>
                </a:lnTo>
                <a:lnTo>
                  <a:pt x="2148688" y="181945"/>
                </a:lnTo>
                <a:lnTo>
                  <a:pt x="2152513" y="200658"/>
                </a:lnTo>
                <a:lnTo>
                  <a:pt x="2154853" y="219870"/>
                </a:lnTo>
                <a:lnTo>
                  <a:pt x="2155647" y="239522"/>
                </a:lnTo>
                <a:lnTo>
                  <a:pt x="2155647" y="1197737"/>
                </a:lnTo>
                <a:lnTo>
                  <a:pt x="2154853" y="1217371"/>
                </a:lnTo>
                <a:lnTo>
                  <a:pt x="2152513" y="1236569"/>
                </a:lnTo>
                <a:lnTo>
                  <a:pt x="2148688" y="1255271"/>
                </a:lnTo>
                <a:lnTo>
                  <a:pt x="2143440" y="1273414"/>
                </a:lnTo>
                <a:lnTo>
                  <a:pt x="2136831" y="1290937"/>
                </a:lnTo>
                <a:lnTo>
                  <a:pt x="2128921" y="1307777"/>
                </a:lnTo>
                <a:lnTo>
                  <a:pt x="2119773" y="1323872"/>
                </a:lnTo>
                <a:lnTo>
                  <a:pt x="2109447" y="1339162"/>
                </a:lnTo>
                <a:lnTo>
                  <a:pt x="2098006" y="1353583"/>
                </a:lnTo>
                <a:lnTo>
                  <a:pt x="2085511" y="1367075"/>
                </a:lnTo>
                <a:lnTo>
                  <a:pt x="2072023" y="1379575"/>
                </a:lnTo>
                <a:lnTo>
                  <a:pt x="2057605" y="1391022"/>
                </a:lnTo>
                <a:lnTo>
                  <a:pt x="2042317" y="1401354"/>
                </a:lnTo>
                <a:lnTo>
                  <a:pt x="2026221" y="1410509"/>
                </a:lnTo>
                <a:lnTo>
                  <a:pt x="2009378" y="1418425"/>
                </a:lnTo>
                <a:lnTo>
                  <a:pt x="1991851" y="1425040"/>
                </a:lnTo>
                <a:lnTo>
                  <a:pt x="1973701" y="1430293"/>
                </a:lnTo>
                <a:lnTo>
                  <a:pt x="1954988" y="1434121"/>
                </a:lnTo>
                <a:lnTo>
                  <a:pt x="1935776" y="1436464"/>
                </a:lnTo>
                <a:lnTo>
                  <a:pt x="1916125" y="1437259"/>
                </a:lnTo>
                <a:lnTo>
                  <a:pt x="239547" y="1437259"/>
                </a:lnTo>
                <a:lnTo>
                  <a:pt x="219901" y="1436464"/>
                </a:lnTo>
                <a:lnTo>
                  <a:pt x="200692" y="1434121"/>
                </a:lnTo>
                <a:lnTo>
                  <a:pt x="181982" y="1430293"/>
                </a:lnTo>
                <a:lnTo>
                  <a:pt x="163832" y="1425040"/>
                </a:lnTo>
                <a:lnTo>
                  <a:pt x="146305" y="1418425"/>
                </a:lnTo>
                <a:lnTo>
                  <a:pt x="129462" y="1410509"/>
                </a:lnTo>
                <a:lnTo>
                  <a:pt x="113365" y="1401354"/>
                </a:lnTo>
                <a:lnTo>
                  <a:pt x="98074" y="1391022"/>
                </a:lnTo>
                <a:lnTo>
                  <a:pt x="83653" y="1379575"/>
                </a:lnTo>
                <a:lnTo>
                  <a:pt x="70162" y="1367075"/>
                </a:lnTo>
                <a:lnTo>
                  <a:pt x="57664" y="1353583"/>
                </a:lnTo>
                <a:lnTo>
                  <a:pt x="46219" y="1339162"/>
                </a:lnTo>
                <a:lnTo>
                  <a:pt x="35890" y="1323872"/>
                </a:lnTo>
                <a:lnTo>
                  <a:pt x="26738" y="1307777"/>
                </a:lnTo>
                <a:lnTo>
                  <a:pt x="18825" y="1290937"/>
                </a:lnTo>
                <a:lnTo>
                  <a:pt x="12212" y="1273414"/>
                </a:lnTo>
                <a:lnTo>
                  <a:pt x="6962" y="1255271"/>
                </a:lnTo>
                <a:lnTo>
                  <a:pt x="3135" y="1236569"/>
                </a:lnTo>
                <a:lnTo>
                  <a:pt x="794" y="1217371"/>
                </a:lnTo>
                <a:lnTo>
                  <a:pt x="0" y="1197737"/>
                </a:lnTo>
                <a:lnTo>
                  <a:pt x="0" y="23952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72029" y="946150"/>
            <a:ext cx="433958" cy="2288032"/>
          </a:xfrm>
          <a:custGeom>
            <a:avLst/>
            <a:gdLst/>
            <a:ahLst/>
            <a:cxnLst/>
            <a:rect l="l" t="t" r="r" b="b"/>
            <a:pathLst>
              <a:path w="433958" h="2288032">
                <a:moveTo>
                  <a:pt x="11810" y="100584"/>
                </a:moveTo>
                <a:lnTo>
                  <a:pt x="13081" y="97282"/>
                </a:lnTo>
                <a:lnTo>
                  <a:pt x="35834" y="36573"/>
                </a:lnTo>
                <a:lnTo>
                  <a:pt x="40240" y="24819"/>
                </a:lnTo>
                <a:lnTo>
                  <a:pt x="48281" y="34411"/>
                </a:lnTo>
                <a:lnTo>
                  <a:pt x="89915" y="84074"/>
                </a:lnTo>
                <a:lnTo>
                  <a:pt x="92201" y="86740"/>
                </a:lnTo>
                <a:lnTo>
                  <a:pt x="96138" y="87122"/>
                </a:lnTo>
                <a:lnTo>
                  <a:pt x="98806" y="84836"/>
                </a:lnTo>
                <a:lnTo>
                  <a:pt x="101472" y="82676"/>
                </a:lnTo>
                <a:lnTo>
                  <a:pt x="101853" y="78612"/>
                </a:lnTo>
                <a:lnTo>
                  <a:pt x="99694" y="75946"/>
                </a:lnTo>
                <a:lnTo>
                  <a:pt x="35940" y="0"/>
                </a:lnTo>
                <a:lnTo>
                  <a:pt x="44322" y="11302"/>
                </a:lnTo>
                <a:lnTo>
                  <a:pt x="44068" y="14604"/>
                </a:lnTo>
                <a:lnTo>
                  <a:pt x="33273" y="16510"/>
                </a:lnTo>
                <a:lnTo>
                  <a:pt x="31876" y="13462"/>
                </a:lnTo>
                <a:lnTo>
                  <a:pt x="4952" y="100964"/>
                </a:lnTo>
                <a:lnTo>
                  <a:pt x="8254" y="102235"/>
                </a:lnTo>
                <a:lnTo>
                  <a:pt x="11810" y="100584"/>
                </a:lnTo>
                <a:close/>
              </a:path>
              <a:path w="433958" h="2288032">
                <a:moveTo>
                  <a:pt x="1650" y="99695"/>
                </a:moveTo>
                <a:lnTo>
                  <a:pt x="4952" y="100964"/>
                </a:lnTo>
                <a:lnTo>
                  <a:pt x="31876" y="13462"/>
                </a:lnTo>
                <a:lnTo>
                  <a:pt x="33273" y="16510"/>
                </a:lnTo>
                <a:lnTo>
                  <a:pt x="44068" y="14604"/>
                </a:lnTo>
                <a:lnTo>
                  <a:pt x="44322" y="11302"/>
                </a:lnTo>
                <a:lnTo>
                  <a:pt x="35940" y="0"/>
                </a:lnTo>
                <a:lnTo>
                  <a:pt x="1143" y="92837"/>
                </a:lnTo>
                <a:lnTo>
                  <a:pt x="0" y="96138"/>
                </a:lnTo>
                <a:lnTo>
                  <a:pt x="1650" y="99695"/>
                </a:lnTo>
                <a:close/>
              </a:path>
              <a:path w="433958" h="2288032">
                <a:moveTo>
                  <a:pt x="421385" y="2288032"/>
                </a:moveTo>
                <a:lnTo>
                  <a:pt x="433958" y="2285873"/>
                </a:lnTo>
                <a:lnTo>
                  <a:pt x="48281" y="34411"/>
                </a:lnTo>
                <a:lnTo>
                  <a:pt x="40240" y="24819"/>
                </a:lnTo>
                <a:lnTo>
                  <a:pt x="35834" y="36573"/>
                </a:lnTo>
                <a:lnTo>
                  <a:pt x="421385" y="22880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97736" y="5062093"/>
            <a:ext cx="2155698" cy="1568361"/>
          </a:xfrm>
          <a:custGeom>
            <a:avLst/>
            <a:gdLst/>
            <a:ahLst/>
            <a:cxnLst/>
            <a:rect l="l" t="t" r="r" b="b"/>
            <a:pathLst>
              <a:path w="2155698" h="1568361">
                <a:moveTo>
                  <a:pt x="0" y="261492"/>
                </a:moveTo>
                <a:lnTo>
                  <a:pt x="0" y="1306969"/>
                </a:lnTo>
                <a:lnTo>
                  <a:pt x="866" y="1328407"/>
                </a:lnTo>
                <a:lnTo>
                  <a:pt x="7600" y="1369784"/>
                </a:lnTo>
                <a:lnTo>
                  <a:pt x="20550" y="1408714"/>
                </a:lnTo>
                <a:lnTo>
                  <a:pt x="39176" y="1444658"/>
                </a:lnTo>
                <a:lnTo>
                  <a:pt x="62941" y="1477079"/>
                </a:lnTo>
                <a:lnTo>
                  <a:pt x="91303" y="1505438"/>
                </a:lnTo>
                <a:lnTo>
                  <a:pt x="123723" y="1529198"/>
                </a:lnTo>
                <a:lnTo>
                  <a:pt x="159662" y="1547819"/>
                </a:lnTo>
                <a:lnTo>
                  <a:pt x="198581" y="1560764"/>
                </a:lnTo>
                <a:lnTo>
                  <a:pt x="239940" y="1567494"/>
                </a:lnTo>
                <a:lnTo>
                  <a:pt x="261365" y="1568361"/>
                </a:lnTo>
                <a:lnTo>
                  <a:pt x="1894331" y="1568361"/>
                </a:lnTo>
                <a:lnTo>
                  <a:pt x="1936739" y="1564939"/>
                </a:lnTo>
                <a:lnTo>
                  <a:pt x="1976963" y="1555035"/>
                </a:lnTo>
                <a:lnTo>
                  <a:pt x="2014467" y="1539184"/>
                </a:lnTo>
                <a:lnTo>
                  <a:pt x="2048713" y="1517927"/>
                </a:lnTo>
                <a:lnTo>
                  <a:pt x="2079164" y="1491800"/>
                </a:lnTo>
                <a:lnTo>
                  <a:pt x="2105284" y="1461343"/>
                </a:lnTo>
                <a:lnTo>
                  <a:pt x="2126534" y="1427093"/>
                </a:lnTo>
                <a:lnTo>
                  <a:pt x="2142378" y="1389588"/>
                </a:lnTo>
                <a:lnTo>
                  <a:pt x="2152278" y="1349368"/>
                </a:lnTo>
                <a:lnTo>
                  <a:pt x="2155698" y="1306969"/>
                </a:lnTo>
                <a:lnTo>
                  <a:pt x="2155698" y="261492"/>
                </a:lnTo>
                <a:lnTo>
                  <a:pt x="2152278" y="219082"/>
                </a:lnTo>
                <a:lnTo>
                  <a:pt x="2142378" y="178848"/>
                </a:lnTo>
                <a:lnTo>
                  <a:pt x="2126534" y="141330"/>
                </a:lnTo>
                <a:lnTo>
                  <a:pt x="2105284" y="107067"/>
                </a:lnTo>
                <a:lnTo>
                  <a:pt x="2079164" y="76596"/>
                </a:lnTo>
                <a:lnTo>
                  <a:pt x="2048713" y="50458"/>
                </a:lnTo>
                <a:lnTo>
                  <a:pt x="2014467" y="29191"/>
                </a:lnTo>
                <a:lnTo>
                  <a:pt x="1976963" y="13332"/>
                </a:lnTo>
                <a:lnTo>
                  <a:pt x="1936739" y="3423"/>
                </a:lnTo>
                <a:lnTo>
                  <a:pt x="1894331" y="0"/>
                </a:lnTo>
                <a:lnTo>
                  <a:pt x="261365" y="0"/>
                </a:lnTo>
                <a:lnTo>
                  <a:pt x="218989" y="3423"/>
                </a:lnTo>
                <a:lnTo>
                  <a:pt x="178783" y="13332"/>
                </a:lnTo>
                <a:lnTo>
                  <a:pt x="141286" y="29191"/>
                </a:lnTo>
                <a:lnTo>
                  <a:pt x="107039" y="50458"/>
                </a:lnTo>
                <a:lnTo>
                  <a:pt x="76580" y="76596"/>
                </a:lnTo>
                <a:lnTo>
                  <a:pt x="50450" y="107067"/>
                </a:lnTo>
                <a:lnTo>
                  <a:pt x="29187" y="141330"/>
                </a:lnTo>
                <a:lnTo>
                  <a:pt x="13331" y="178848"/>
                </a:lnTo>
                <a:lnTo>
                  <a:pt x="3422" y="219082"/>
                </a:lnTo>
                <a:lnTo>
                  <a:pt x="0" y="26149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697736" y="5062093"/>
            <a:ext cx="2155698" cy="1568361"/>
          </a:xfrm>
          <a:custGeom>
            <a:avLst/>
            <a:gdLst/>
            <a:ahLst/>
            <a:cxnLst/>
            <a:rect l="l" t="t" r="r" b="b"/>
            <a:pathLst>
              <a:path w="2155698" h="1568361">
                <a:moveTo>
                  <a:pt x="0" y="261492"/>
                </a:moveTo>
                <a:lnTo>
                  <a:pt x="866" y="240049"/>
                </a:lnTo>
                <a:lnTo>
                  <a:pt x="3422" y="219082"/>
                </a:lnTo>
                <a:lnTo>
                  <a:pt x="7600" y="198659"/>
                </a:lnTo>
                <a:lnTo>
                  <a:pt x="13331" y="178848"/>
                </a:lnTo>
                <a:lnTo>
                  <a:pt x="20550" y="159716"/>
                </a:lnTo>
                <a:lnTo>
                  <a:pt x="29187" y="141330"/>
                </a:lnTo>
                <a:lnTo>
                  <a:pt x="39176" y="123758"/>
                </a:lnTo>
                <a:lnTo>
                  <a:pt x="50450" y="107067"/>
                </a:lnTo>
                <a:lnTo>
                  <a:pt x="62941" y="91324"/>
                </a:lnTo>
                <a:lnTo>
                  <a:pt x="76580" y="76596"/>
                </a:lnTo>
                <a:lnTo>
                  <a:pt x="91303" y="62952"/>
                </a:lnTo>
                <a:lnTo>
                  <a:pt x="107039" y="50458"/>
                </a:lnTo>
                <a:lnTo>
                  <a:pt x="123723" y="39182"/>
                </a:lnTo>
                <a:lnTo>
                  <a:pt x="141286" y="29191"/>
                </a:lnTo>
                <a:lnTo>
                  <a:pt x="159662" y="20552"/>
                </a:lnTo>
                <a:lnTo>
                  <a:pt x="178783" y="13332"/>
                </a:lnTo>
                <a:lnTo>
                  <a:pt x="198581" y="7600"/>
                </a:lnTo>
                <a:lnTo>
                  <a:pt x="218989" y="3423"/>
                </a:lnTo>
                <a:lnTo>
                  <a:pt x="239940" y="866"/>
                </a:lnTo>
                <a:lnTo>
                  <a:pt x="261365" y="0"/>
                </a:lnTo>
                <a:lnTo>
                  <a:pt x="1894331" y="0"/>
                </a:lnTo>
                <a:lnTo>
                  <a:pt x="1915774" y="866"/>
                </a:lnTo>
                <a:lnTo>
                  <a:pt x="1936739" y="3423"/>
                </a:lnTo>
                <a:lnTo>
                  <a:pt x="1957157" y="7600"/>
                </a:lnTo>
                <a:lnTo>
                  <a:pt x="1976963" y="13332"/>
                </a:lnTo>
                <a:lnTo>
                  <a:pt x="1996088" y="20552"/>
                </a:lnTo>
                <a:lnTo>
                  <a:pt x="2014467" y="29191"/>
                </a:lnTo>
                <a:lnTo>
                  <a:pt x="2032030" y="39182"/>
                </a:lnTo>
                <a:lnTo>
                  <a:pt x="2048713" y="50458"/>
                </a:lnTo>
                <a:lnTo>
                  <a:pt x="2064446" y="62952"/>
                </a:lnTo>
                <a:lnTo>
                  <a:pt x="2079164" y="76596"/>
                </a:lnTo>
                <a:lnTo>
                  <a:pt x="2092799" y="91324"/>
                </a:lnTo>
                <a:lnTo>
                  <a:pt x="2105284" y="107067"/>
                </a:lnTo>
                <a:lnTo>
                  <a:pt x="2116551" y="123758"/>
                </a:lnTo>
                <a:lnTo>
                  <a:pt x="2126534" y="141330"/>
                </a:lnTo>
                <a:lnTo>
                  <a:pt x="2135165" y="159716"/>
                </a:lnTo>
                <a:lnTo>
                  <a:pt x="2142378" y="178848"/>
                </a:lnTo>
                <a:lnTo>
                  <a:pt x="2148104" y="198659"/>
                </a:lnTo>
                <a:lnTo>
                  <a:pt x="2152278" y="219082"/>
                </a:lnTo>
                <a:lnTo>
                  <a:pt x="2154831" y="240049"/>
                </a:lnTo>
                <a:lnTo>
                  <a:pt x="2155698" y="261492"/>
                </a:lnTo>
                <a:lnTo>
                  <a:pt x="2155698" y="1306969"/>
                </a:lnTo>
                <a:lnTo>
                  <a:pt x="2154831" y="1328407"/>
                </a:lnTo>
                <a:lnTo>
                  <a:pt x="2152278" y="1349368"/>
                </a:lnTo>
                <a:lnTo>
                  <a:pt x="2148104" y="1369784"/>
                </a:lnTo>
                <a:lnTo>
                  <a:pt x="2142378" y="1389588"/>
                </a:lnTo>
                <a:lnTo>
                  <a:pt x="2135165" y="1408714"/>
                </a:lnTo>
                <a:lnTo>
                  <a:pt x="2126534" y="1427093"/>
                </a:lnTo>
                <a:lnTo>
                  <a:pt x="2116551" y="1444658"/>
                </a:lnTo>
                <a:lnTo>
                  <a:pt x="2105284" y="1461343"/>
                </a:lnTo>
                <a:lnTo>
                  <a:pt x="2092799" y="1477079"/>
                </a:lnTo>
                <a:lnTo>
                  <a:pt x="2079164" y="1491800"/>
                </a:lnTo>
                <a:lnTo>
                  <a:pt x="2064446" y="1505438"/>
                </a:lnTo>
                <a:lnTo>
                  <a:pt x="2048713" y="1517927"/>
                </a:lnTo>
                <a:lnTo>
                  <a:pt x="2032030" y="1529198"/>
                </a:lnTo>
                <a:lnTo>
                  <a:pt x="2014467" y="1539184"/>
                </a:lnTo>
                <a:lnTo>
                  <a:pt x="1996088" y="1547819"/>
                </a:lnTo>
                <a:lnTo>
                  <a:pt x="1976963" y="1555035"/>
                </a:lnTo>
                <a:lnTo>
                  <a:pt x="1957157" y="1560764"/>
                </a:lnTo>
                <a:lnTo>
                  <a:pt x="1936739" y="1564939"/>
                </a:lnTo>
                <a:lnTo>
                  <a:pt x="1915774" y="1567494"/>
                </a:lnTo>
                <a:lnTo>
                  <a:pt x="1894331" y="1568361"/>
                </a:lnTo>
                <a:lnTo>
                  <a:pt x="261365" y="1568361"/>
                </a:lnTo>
                <a:lnTo>
                  <a:pt x="239940" y="1567494"/>
                </a:lnTo>
                <a:lnTo>
                  <a:pt x="218989" y="1564939"/>
                </a:lnTo>
                <a:lnTo>
                  <a:pt x="198581" y="1560764"/>
                </a:lnTo>
                <a:lnTo>
                  <a:pt x="178783" y="1555035"/>
                </a:lnTo>
                <a:lnTo>
                  <a:pt x="159662" y="1547819"/>
                </a:lnTo>
                <a:lnTo>
                  <a:pt x="141286" y="1539184"/>
                </a:lnTo>
                <a:lnTo>
                  <a:pt x="123723" y="1529198"/>
                </a:lnTo>
                <a:lnTo>
                  <a:pt x="107039" y="1517927"/>
                </a:lnTo>
                <a:lnTo>
                  <a:pt x="91303" y="1505438"/>
                </a:lnTo>
                <a:lnTo>
                  <a:pt x="76580" y="1491800"/>
                </a:lnTo>
                <a:lnTo>
                  <a:pt x="62941" y="1477079"/>
                </a:lnTo>
                <a:lnTo>
                  <a:pt x="50450" y="1461343"/>
                </a:lnTo>
                <a:lnTo>
                  <a:pt x="39176" y="1444658"/>
                </a:lnTo>
                <a:lnTo>
                  <a:pt x="29187" y="1427093"/>
                </a:lnTo>
                <a:lnTo>
                  <a:pt x="20550" y="1408714"/>
                </a:lnTo>
                <a:lnTo>
                  <a:pt x="13331" y="1389588"/>
                </a:lnTo>
                <a:lnTo>
                  <a:pt x="7600" y="1369784"/>
                </a:lnTo>
                <a:lnTo>
                  <a:pt x="3422" y="1349368"/>
                </a:lnTo>
                <a:lnTo>
                  <a:pt x="866" y="1328407"/>
                </a:lnTo>
                <a:lnTo>
                  <a:pt x="0" y="1306969"/>
                </a:lnTo>
                <a:lnTo>
                  <a:pt x="0" y="26149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776347" y="4967478"/>
            <a:ext cx="104775" cy="1246505"/>
          </a:xfrm>
          <a:custGeom>
            <a:avLst/>
            <a:gdLst/>
            <a:ahLst/>
            <a:cxnLst/>
            <a:rect l="l" t="t" r="r" b="b"/>
            <a:pathLst>
              <a:path w="104775" h="1246504">
                <a:moveTo>
                  <a:pt x="20549" y="80098"/>
                </a:moveTo>
                <a:lnTo>
                  <a:pt x="9651" y="81026"/>
                </a:lnTo>
                <a:lnTo>
                  <a:pt x="16001" y="90043"/>
                </a:lnTo>
                <a:lnTo>
                  <a:pt x="20549" y="80098"/>
                </a:lnTo>
                <a:close/>
              </a:path>
              <a:path w="104775" h="1246504">
                <a:moveTo>
                  <a:pt x="9651" y="81026"/>
                </a:moveTo>
                <a:lnTo>
                  <a:pt x="13842" y="92583"/>
                </a:lnTo>
                <a:lnTo>
                  <a:pt x="33084" y="79030"/>
                </a:lnTo>
                <a:lnTo>
                  <a:pt x="1766189" y="-1141602"/>
                </a:lnTo>
                <a:lnTo>
                  <a:pt x="1758823" y="-1151889"/>
                </a:lnTo>
                <a:lnTo>
                  <a:pt x="25777" y="68665"/>
                </a:lnTo>
                <a:lnTo>
                  <a:pt x="6603" y="82169"/>
                </a:lnTo>
                <a:lnTo>
                  <a:pt x="0" y="94615"/>
                </a:lnTo>
                <a:lnTo>
                  <a:pt x="98678" y="86233"/>
                </a:lnTo>
                <a:lnTo>
                  <a:pt x="13842" y="92583"/>
                </a:lnTo>
                <a:lnTo>
                  <a:pt x="9651" y="81026"/>
                </a:lnTo>
                <a:lnTo>
                  <a:pt x="20549" y="80098"/>
                </a:lnTo>
                <a:lnTo>
                  <a:pt x="16001" y="90043"/>
                </a:lnTo>
                <a:lnTo>
                  <a:pt x="9651" y="81026"/>
                </a:lnTo>
                <a:close/>
              </a:path>
              <a:path w="104775" h="1246504">
                <a:moveTo>
                  <a:pt x="52704" y="9779"/>
                </a:moveTo>
                <a:lnTo>
                  <a:pt x="54228" y="6604"/>
                </a:lnTo>
                <a:lnTo>
                  <a:pt x="52831" y="2921"/>
                </a:lnTo>
                <a:lnTo>
                  <a:pt x="49656" y="1397"/>
                </a:lnTo>
                <a:lnTo>
                  <a:pt x="46354" y="0"/>
                </a:lnTo>
                <a:lnTo>
                  <a:pt x="42671" y="1397"/>
                </a:lnTo>
                <a:lnTo>
                  <a:pt x="41147" y="4572"/>
                </a:lnTo>
                <a:lnTo>
                  <a:pt x="0" y="94615"/>
                </a:lnTo>
                <a:lnTo>
                  <a:pt x="6603" y="82169"/>
                </a:lnTo>
                <a:lnTo>
                  <a:pt x="25777" y="68665"/>
                </a:lnTo>
                <a:lnTo>
                  <a:pt x="52704" y="9779"/>
                </a:lnTo>
                <a:close/>
              </a:path>
              <a:path w="104775" h="1246504">
                <a:moveTo>
                  <a:pt x="97662" y="73533"/>
                </a:moveTo>
                <a:lnTo>
                  <a:pt x="33084" y="79030"/>
                </a:lnTo>
                <a:lnTo>
                  <a:pt x="13842" y="92583"/>
                </a:lnTo>
                <a:lnTo>
                  <a:pt x="98678" y="86233"/>
                </a:lnTo>
                <a:lnTo>
                  <a:pt x="102234" y="85852"/>
                </a:lnTo>
                <a:lnTo>
                  <a:pt x="104775" y="82804"/>
                </a:lnTo>
                <a:lnTo>
                  <a:pt x="104520" y="79375"/>
                </a:lnTo>
                <a:lnTo>
                  <a:pt x="104139" y="75819"/>
                </a:lnTo>
                <a:lnTo>
                  <a:pt x="101091" y="73279"/>
                </a:lnTo>
                <a:lnTo>
                  <a:pt x="97662" y="73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11396" y="4866258"/>
            <a:ext cx="2154174" cy="1568335"/>
          </a:xfrm>
          <a:custGeom>
            <a:avLst/>
            <a:gdLst/>
            <a:ahLst/>
            <a:cxnLst/>
            <a:rect l="l" t="t" r="r" b="b"/>
            <a:pathLst>
              <a:path w="2154174" h="1568335">
                <a:moveTo>
                  <a:pt x="0" y="261366"/>
                </a:moveTo>
                <a:lnTo>
                  <a:pt x="0" y="1306944"/>
                </a:lnTo>
                <a:lnTo>
                  <a:pt x="866" y="1328382"/>
                </a:lnTo>
                <a:lnTo>
                  <a:pt x="7593" y="1369759"/>
                </a:lnTo>
                <a:lnTo>
                  <a:pt x="20532" y="1408688"/>
                </a:lnTo>
                <a:lnTo>
                  <a:pt x="39146" y="1444633"/>
                </a:lnTo>
                <a:lnTo>
                  <a:pt x="62898" y="1477054"/>
                </a:lnTo>
                <a:lnTo>
                  <a:pt x="91251" y="1505413"/>
                </a:lnTo>
                <a:lnTo>
                  <a:pt x="123667" y="1529172"/>
                </a:lnTo>
                <a:lnTo>
                  <a:pt x="159609" y="1547794"/>
                </a:lnTo>
                <a:lnTo>
                  <a:pt x="198540" y="1560738"/>
                </a:lnTo>
                <a:lnTo>
                  <a:pt x="239923" y="1567469"/>
                </a:lnTo>
                <a:lnTo>
                  <a:pt x="261365" y="1568335"/>
                </a:lnTo>
                <a:lnTo>
                  <a:pt x="1892807" y="1568335"/>
                </a:lnTo>
                <a:lnTo>
                  <a:pt x="1935215" y="1564914"/>
                </a:lnTo>
                <a:lnTo>
                  <a:pt x="1975439" y="1555009"/>
                </a:lnTo>
                <a:lnTo>
                  <a:pt x="2012943" y="1539159"/>
                </a:lnTo>
                <a:lnTo>
                  <a:pt x="2047189" y="1517901"/>
                </a:lnTo>
                <a:lnTo>
                  <a:pt x="2077640" y="1491775"/>
                </a:lnTo>
                <a:lnTo>
                  <a:pt x="2103760" y="1461317"/>
                </a:lnTo>
                <a:lnTo>
                  <a:pt x="2125010" y="1427067"/>
                </a:lnTo>
                <a:lnTo>
                  <a:pt x="2140854" y="1389563"/>
                </a:lnTo>
                <a:lnTo>
                  <a:pt x="2150754" y="1349342"/>
                </a:lnTo>
                <a:lnTo>
                  <a:pt x="2154174" y="1306944"/>
                </a:lnTo>
                <a:lnTo>
                  <a:pt x="2154174" y="261366"/>
                </a:lnTo>
                <a:lnTo>
                  <a:pt x="2150754" y="218989"/>
                </a:lnTo>
                <a:lnTo>
                  <a:pt x="2140854" y="178783"/>
                </a:lnTo>
                <a:lnTo>
                  <a:pt x="2125010" y="141286"/>
                </a:lnTo>
                <a:lnTo>
                  <a:pt x="2103760" y="107039"/>
                </a:lnTo>
                <a:lnTo>
                  <a:pt x="2077640" y="76581"/>
                </a:lnTo>
                <a:lnTo>
                  <a:pt x="2047189" y="50450"/>
                </a:lnTo>
                <a:lnTo>
                  <a:pt x="2012943" y="29187"/>
                </a:lnTo>
                <a:lnTo>
                  <a:pt x="1975439" y="13331"/>
                </a:lnTo>
                <a:lnTo>
                  <a:pt x="1935215" y="3422"/>
                </a:lnTo>
                <a:lnTo>
                  <a:pt x="1892807" y="0"/>
                </a:lnTo>
                <a:lnTo>
                  <a:pt x="261365" y="0"/>
                </a:lnTo>
                <a:lnTo>
                  <a:pt x="218958" y="3422"/>
                </a:lnTo>
                <a:lnTo>
                  <a:pt x="178734" y="13331"/>
                </a:lnTo>
                <a:lnTo>
                  <a:pt x="141230" y="29187"/>
                </a:lnTo>
                <a:lnTo>
                  <a:pt x="106984" y="50450"/>
                </a:lnTo>
                <a:lnTo>
                  <a:pt x="76533" y="76581"/>
                </a:lnTo>
                <a:lnTo>
                  <a:pt x="50413" y="107039"/>
                </a:lnTo>
                <a:lnTo>
                  <a:pt x="29163" y="141286"/>
                </a:lnTo>
                <a:lnTo>
                  <a:pt x="13319" y="178783"/>
                </a:lnTo>
                <a:lnTo>
                  <a:pt x="3419" y="218989"/>
                </a:lnTo>
                <a:lnTo>
                  <a:pt x="0" y="26136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11396" y="4866258"/>
            <a:ext cx="2154174" cy="1568335"/>
          </a:xfrm>
          <a:custGeom>
            <a:avLst/>
            <a:gdLst/>
            <a:ahLst/>
            <a:cxnLst/>
            <a:rect l="l" t="t" r="r" b="b"/>
            <a:pathLst>
              <a:path w="2154174" h="1568335">
                <a:moveTo>
                  <a:pt x="0" y="261366"/>
                </a:moveTo>
                <a:lnTo>
                  <a:pt x="866" y="239940"/>
                </a:lnTo>
                <a:lnTo>
                  <a:pt x="3419" y="218989"/>
                </a:lnTo>
                <a:lnTo>
                  <a:pt x="7593" y="198581"/>
                </a:lnTo>
                <a:lnTo>
                  <a:pt x="13319" y="178783"/>
                </a:lnTo>
                <a:lnTo>
                  <a:pt x="20532" y="159662"/>
                </a:lnTo>
                <a:lnTo>
                  <a:pt x="29163" y="141286"/>
                </a:lnTo>
                <a:lnTo>
                  <a:pt x="39146" y="123723"/>
                </a:lnTo>
                <a:lnTo>
                  <a:pt x="50413" y="107039"/>
                </a:lnTo>
                <a:lnTo>
                  <a:pt x="62898" y="91303"/>
                </a:lnTo>
                <a:lnTo>
                  <a:pt x="76533" y="76581"/>
                </a:lnTo>
                <a:lnTo>
                  <a:pt x="91251" y="62941"/>
                </a:lnTo>
                <a:lnTo>
                  <a:pt x="106984" y="50450"/>
                </a:lnTo>
                <a:lnTo>
                  <a:pt x="123667" y="39176"/>
                </a:lnTo>
                <a:lnTo>
                  <a:pt x="141230" y="29187"/>
                </a:lnTo>
                <a:lnTo>
                  <a:pt x="159609" y="20550"/>
                </a:lnTo>
                <a:lnTo>
                  <a:pt x="178734" y="13331"/>
                </a:lnTo>
                <a:lnTo>
                  <a:pt x="198540" y="7600"/>
                </a:lnTo>
                <a:lnTo>
                  <a:pt x="218958" y="3422"/>
                </a:lnTo>
                <a:lnTo>
                  <a:pt x="239923" y="866"/>
                </a:lnTo>
                <a:lnTo>
                  <a:pt x="261365" y="0"/>
                </a:lnTo>
                <a:lnTo>
                  <a:pt x="1892807" y="0"/>
                </a:lnTo>
                <a:lnTo>
                  <a:pt x="1914250" y="866"/>
                </a:lnTo>
                <a:lnTo>
                  <a:pt x="1935215" y="3422"/>
                </a:lnTo>
                <a:lnTo>
                  <a:pt x="1955633" y="7600"/>
                </a:lnTo>
                <a:lnTo>
                  <a:pt x="1975439" y="13331"/>
                </a:lnTo>
                <a:lnTo>
                  <a:pt x="1994564" y="20550"/>
                </a:lnTo>
                <a:lnTo>
                  <a:pt x="2012943" y="29187"/>
                </a:lnTo>
                <a:lnTo>
                  <a:pt x="2030506" y="39176"/>
                </a:lnTo>
                <a:lnTo>
                  <a:pt x="2047189" y="50450"/>
                </a:lnTo>
                <a:lnTo>
                  <a:pt x="2062922" y="62941"/>
                </a:lnTo>
                <a:lnTo>
                  <a:pt x="2077640" y="76581"/>
                </a:lnTo>
                <a:lnTo>
                  <a:pt x="2091275" y="91303"/>
                </a:lnTo>
                <a:lnTo>
                  <a:pt x="2103760" y="107039"/>
                </a:lnTo>
                <a:lnTo>
                  <a:pt x="2115027" y="123723"/>
                </a:lnTo>
                <a:lnTo>
                  <a:pt x="2125010" y="141286"/>
                </a:lnTo>
                <a:lnTo>
                  <a:pt x="2133641" y="159662"/>
                </a:lnTo>
                <a:lnTo>
                  <a:pt x="2140854" y="178783"/>
                </a:lnTo>
                <a:lnTo>
                  <a:pt x="2146580" y="198581"/>
                </a:lnTo>
                <a:lnTo>
                  <a:pt x="2150754" y="218989"/>
                </a:lnTo>
                <a:lnTo>
                  <a:pt x="2153307" y="239940"/>
                </a:lnTo>
                <a:lnTo>
                  <a:pt x="2154174" y="261366"/>
                </a:lnTo>
                <a:lnTo>
                  <a:pt x="2154174" y="1306944"/>
                </a:lnTo>
                <a:lnTo>
                  <a:pt x="2153307" y="1328382"/>
                </a:lnTo>
                <a:lnTo>
                  <a:pt x="2150754" y="1349342"/>
                </a:lnTo>
                <a:lnTo>
                  <a:pt x="2146580" y="1369759"/>
                </a:lnTo>
                <a:lnTo>
                  <a:pt x="2140854" y="1389563"/>
                </a:lnTo>
                <a:lnTo>
                  <a:pt x="2133641" y="1408688"/>
                </a:lnTo>
                <a:lnTo>
                  <a:pt x="2125010" y="1427067"/>
                </a:lnTo>
                <a:lnTo>
                  <a:pt x="2115027" y="1444633"/>
                </a:lnTo>
                <a:lnTo>
                  <a:pt x="2103760" y="1461317"/>
                </a:lnTo>
                <a:lnTo>
                  <a:pt x="2091275" y="1477054"/>
                </a:lnTo>
                <a:lnTo>
                  <a:pt x="2077640" y="1491775"/>
                </a:lnTo>
                <a:lnTo>
                  <a:pt x="2062922" y="1505413"/>
                </a:lnTo>
                <a:lnTo>
                  <a:pt x="2047189" y="1517901"/>
                </a:lnTo>
                <a:lnTo>
                  <a:pt x="2030506" y="1529172"/>
                </a:lnTo>
                <a:lnTo>
                  <a:pt x="2012943" y="1539159"/>
                </a:lnTo>
                <a:lnTo>
                  <a:pt x="1994564" y="1547794"/>
                </a:lnTo>
                <a:lnTo>
                  <a:pt x="1975439" y="1555009"/>
                </a:lnTo>
                <a:lnTo>
                  <a:pt x="1955633" y="1560738"/>
                </a:lnTo>
                <a:lnTo>
                  <a:pt x="1935215" y="1564914"/>
                </a:lnTo>
                <a:lnTo>
                  <a:pt x="1914250" y="1567469"/>
                </a:lnTo>
                <a:lnTo>
                  <a:pt x="1892807" y="1568335"/>
                </a:lnTo>
                <a:lnTo>
                  <a:pt x="261365" y="1568335"/>
                </a:lnTo>
                <a:lnTo>
                  <a:pt x="239923" y="1567469"/>
                </a:lnTo>
                <a:lnTo>
                  <a:pt x="218958" y="1564914"/>
                </a:lnTo>
                <a:lnTo>
                  <a:pt x="198540" y="1560738"/>
                </a:lnTo>
                <a:lnTo>
                  <a:pt x="178734" y="1555009"/>
                </a:lnTo>
                <a:lnTo>
                  <a:pt x="159609" y="1547794"/>
                </a:lnTo>
                <a:lnTo>
                  <a:pt x="141230" y="1539159"/>
                </a:lnTo>
                <a:lnTo>
                  <a:pt x="123667" y="1529172"/>
                </a:lnTo>
                <a:lnTo>
                  <a:pt x="106984" y="1517901"/>
                </a:lnTo>
                <a:lnTo>
                  <a:pt x="91251" y="1505413"/>
                </a:lnTo>
                <a:lnTo>
                  <a:pt x="76533" y="1491775"/>
                </a:lnTo>
                <a:lnTo>
                  <a:pt x="62898" y="1477054"/>
                </a:lnTo>
                <a:lnTo>
                  <a:pt x="50413" y="1461317"/>
                </a:lnTo>
                <a:lnTo>
                  <a:pt x="39146" y="1444633"/>
                </a:lnTo>
                <a:lnTo>
                  <a:pt x="29163" y="1427067"/>
                </a:lnTo>
                <a:lnTo>
                  <a:pt x="20532" y="1408688"/>
                </a:lnTo>
                <a:lnTo>
                  <a:pt x="13319" y="1389563"/>
                </a:lnTo>
                <a:lnTo>
                  <a:pt x="7593" y="1369759"/>
                </a:lnTo>
                <a:lnTo>
                  <a:pt x="3419" y="1349342"/>
                </a:lnTo>
                <a:lnTo>
                  <a:pt x="866" y="1328382"/>
                </a:lnTo>
                <a:lnTo>
                  <a:pt x="0" y="1306944"/>
                </a:lnTo>
                <a:lnTo>
                  <a:pt x="0" y="26136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533900" y="4762500"/>
            <a:ext cx="851535" cy="1043813"/>
          </a:xfrm>
          <a:custGeom>
            <a:avLst/>
            <a:gdLst/>
            <a:ahLst/>
            <a:cxnLst/>
            <a:rect l="l" t="t" r="r" b="b"/>
            <a:pathLst>
              <a:path w="851535" h="1043813">
                <a:moveTo>
                  <a:pt x="826901" y="79765"/>
                </a:moveTo>
                <a:lnTo>
                  <a:pt x="766317" y="57023"/>
                </a:lnTo>
                <a:lnTo>
                  <a:pt x="763015" y="55752"/>
                </a:lnTo>
                <a:lnTo>
                  <a:pt x="759333" y="57404"/>
                </a:lnTo>
                <a:lnTo>
                  <a:pt x="758189" y="60706"/>
                </a:lnTo>
                <a:lnTo>
                  <a:pt x="756920" y="64007"/>
                </a:lnTo>
                <a:lnTo>
                  <a:pt x="758571" y="67563"/>
                </a:lnTo>
                <a:lnTo>
                  <a:pt x="761873" y="68833"/>
                </a:lnTo>
                <a:lnTo>
                  <a:pt x="841755" y="98043"/>
                </a:lnTo>
                <a:lnTo>
                  <a:pt x="840359" y="94995"/>
                </a:lnTo>
                <a:lnTo>
                  <a:pt x="826901" y="79765"/>
                </a:lnTo>
                <a:close/>
              </a:path>
              <a:path w="851535" h="1043813">
                <a:moveTo>
                  <a:pt x="826770" y="7874"/>
                </a:moveTo>
                <a:lnTo>
                  <a:pt x="836747" y="71844"/>
                </a:lnTo>
                <a:lnTo>
                  <a:pt x="838672" y="84183"/>
                </a:lnTo>
                <a:lnTo>
                  <a:pt x="848867" y="88011"/>
                </a:lnTo>
                <a:lnTo>
                  <a:pt x="851535" y="90043"/>
                </a:lnTo>
                <a:lnTo>
                  <a:pt x="839342" y="5842"/>
                </a:lnTo>
                <a:lnTo>
                  <a:pt x="838835" y="2412"/>
                </a:lnTo>
                <a:lnTo>
                  <a:pt x="835533" y="0"/>
                </a:lnTo>
                <a:lnTo>
                  <a:pt x="832103" y="507"/>
                </a:lnTo>
                <a:lnTo>
                  <a:pt x="828675" y="1143"/>
                </a:lnTo>
                <a:lnTo>
                  <a:pt x="826262" y="4318"/>
                </a:lnTo>
                <a:lnTo>
                  <a:pt x="826770" y="7874"/>
                </a:lnTo>
                <a:close/>
              </a:path>
              <a:path w="851535" h="1043813">
                <a:moveTo>
                  <a:pt x="836747" y="71844"/>
                </a:moveTo>
                <a:lnTo>
                  <a:pt x="9905" y="-945769"/>
                </a:lnTo>
                <a:lnTo>
                  <a:pt x="0" y="-937768"/>
                </a:lnTo>
                <a:lnTo>
                  <a:pt x="826901" y="79765"/>
                </a:lnTo>
                <a:lnTo>
                  <a:pt x="840359" y="94995"/>
                </a:lnTo>
                <a:lnTo>
                  <a:pt x="841755" y="98043"/>
                </a:lnTo>
                <a:lnTo>
                  <a:pt x="761873" y="68833"/>
                </a:lnTo>
                <a:lnTo>
                  <a:pt x="854583" y="103758"/>
                </a:lnTo>
                <a:lnTo>
                  <a:pt x="839342" y="5842"/>
                </a:lnTo>
                <a:lnTo>
                  <a:pt x="851535" y="90043"/>
                </a:lnTo>
                <a:lnTo>
                  <a:pt x="848867" y="88011"/>
                </a:lnTo>
                <a:lnTo>
                  <a:pt x="838672" y="84183"/>
                </a:lnTo>
                <a:lnTo>
                  <a:pt x="836747" y="718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792468" y="3560064"/>
            <a:ext cx="2351531" cy="1697989"/>
          </a:xfrm>
          <a:custGeom>
            <a:avLst/>
            <a:gdLst/>
            <a:ahLst/>
            <a:cxnLst/>
            <a:rect l="l" t="t" r="r" b="b"/>
            <a:pathLst>
              <a:path w="2351531" h="1697989">
                <a:moveTo>
                  <a:pt x="0" y="282956"/>
                </a:moveTo>
                <a:lnTo>
                  <a:pt x="0" y="1414907"/>
                </a:lnTo>
                <a:lnTo>
                  <a:pt x="938" y="1438123"/>
                </a:lnTo>
                <a:lnTo>
                  <a:pt x="8227" y="1482933"/>
                </a:lnTo>
                <a:lnTo>
                  <a:pt x="22244" y="1525093"/>
                </a:lnTo>
                <a:lnTo>
                  <a:pt x="42408" y="1564020"/>
                </a:lnTo>
                <a:lnTo>
                  <a:pt x="68133" y="1599132"/>
                </a:lnTo>
                <a:lnTo>
                  <a:pt x="98836" y="1629845"/>
                </a:lnTo>
                <a:lnTo>
                  <a:pt x="133934" y="1655576"/>
                </a:lnTo>
                <a:lnTo>
                  <a:pt x="172843" y="1675743"/>
                </a:lnTo>
                <a:lnTo>
                  <a:pt x="214978" y="1689762"/>
                </a:lnTo>
                <a:lnTo>
                  <a:pt x="259757" y="1697051"/>
                </a:lnTo>
                <a:lnTo>
                  <a:pt x="282955" y="1697989"/>
                </a:lnTo>
                <a:lnTo>
                  <a:pt x="2068576" y="1697989"/>
                </a:lnTo>
                <a:lnTo>
                  <a:pt x="2114457" y="1694284"/>
                </a:lnTo>
                <a:lnTo>
                  <a:pt x="2157988" y="1683557"/>
                </a:lnTo>
                <a:lnTo>
                  <a:pt x="2198583" y="1666391"/>
                </a:lnTo>
                <a:lnTo>
                  <a:pt x="2235659" y="1643369"/>
                </a:lnTo>
                <a:lnTo>
                  <a:pt x="2268632" y="1615074"/>
                </a:lnTo>
                <a:lnTo>
                  <a:pt x="2296919" y="1582089"/>
                </a:lnTo>
                <a:lnTo>
                  <a:pt x="2319937" y="1544997"/>
                </a:lnTo>
                <a:lnTo>
                  <a:pt x="2337100" y="1504381"/>
                </a:lnTo>
                <a:lnTo>
                  <a:pt x="2347826" y="1460823"/>
                </a:lnTo>
                <a:lnTo>
                  <a:pt x="2351531" y="1414907"/>
                </a:lnTo>
                <a:lnTo>
                  <a:pt x="2351531" y="282956"/>
                </a:lnTo>
                <a:lnTo>
                  <a:pt x="2347826" y="237074"/>
                </a:lnTo>
                <a:lnTo>
                  <a:pt x="2337100" y="193543"/>
                </a:lnTo>
                <a:lnTo>
                  <a:pt x="2319937" y="152948"/>
                </a:lnTo>
                <a:lnTo>
                  <a:pt x="2296919" y="115872"/>
                </a:lnTo>
                <a:lnTo>
                  <a:pt x="2268632" y="82899"/>
                </a:lnTo>
                <a:lnTo>
                  <a:pt x="2235659" y="54612"/>
                </a:lnTo>
                <a:lnTo>
                  <a:pt x="2198583" y="31594"/>
                </a:lnTo>
                <a:lnTo>
                  <a:pt x="2157988" y="14431"/>
                </a:lnTo>
                <a:lnTo>
                  <a:pt x="2114457" y="3705"/>
                </a:lnTo>
                <a:lnTo>
                  <a:pt x="2068576" y="0"/>
                </a:lnTo>
                <a:lnTo>
                  <a:pt x="282955" y="0"/>
                </a:lnTo>
                <a:lnTo>
                  <a:pt x="237074" y="3705"/>
                </a:lnTo>
                <a:lnTo>
                  <a:pt x="193543" y="14431"/>
                </a:lnTo>
                <a:lnTo>
                  <a:pt x="152948" y="31594"/>
                </a:lnTo>
                <a:lnTo>
                  <a:pt x="115872" y="54612"/>
                </a:lnTo>
                <a:lnTo>
                  <a:pt x="82899" y="82899"/>
                </a:lnTo>
                <a:lnTo>
                  <a:pt x="54612" y="115872"/>
                </a:lnTo>
                <a:lnTo>
                  <a:pt x="31594" y="152948"/>
                </a:lnTo>
                <a:lnTo>
                  <a:pt x="14431" y="193543"/>
                </a:lnTo>
                <a:lnTo>
                  <a:pt x="3705" y="237074"/>
                </a:lnTo>
                <a:lnTo>
                  <a:pt x="0" y="282956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792468" y="3560064"/>
            <a:ext cx="2351531" cy="1697989"/>
          </a:xfrm>
          <a:custGeom>
            <a:avLst/>
            <a:gdLst/>
            <a:ahLst/>
            <a:cxnLst/>
            <a:rect l="l" t="t" r="r" b="b"/>
            <a:pathLst>
              <a:path w="2351531" h="1697989">
                <a:moveTo>
                  <a:pt x="0" y="282956"/>
                </a:moveTo>
                <a:lnTo>
                  <a:pt x="938" y="259757"/>
                </a:lnTo>
                <a:lnTo>
                  <a:pt x="3705" y="237074"/>
                </a:lnTo>
                <a:lnTo>
                  <a:pt x="8227" y="214978"/>
                </a:lnTo>
                <a:lnTo>
                  <a:pt x="14431" y="193543"/>
                </a:lnTo>
                <a:lnTo>
                  <a:pt x="22244" y="172843"/>
                </a:lnTo>
                <a:lnTo>
                  <a:pt x="31594" y="152948"/>
                </a:lnTo>
                <a:lnTo>
                  <a:pt x="42408" y="133934"/>
                </a:lnTo>
                <a:lnTo>
                  <a:pt x="54612" y="115872"/>
                </a:lnTo>
                <a:lnTo>
                  <a:pt x="68133" y="98836"/>
                </a:lnTo>
                <a:lnTo>
                  <a:pt x="82899" y="82899"/>
                </a:lnTo>
                <a:lnTo>
                  <a:pt x="98836" y="68133"/>
                </a:lnTo>
                <a:lnTo>
                  <a:pt x="115872" y="54612"/>
                </a:lnTo>
                <a:lnTo>
                  <a:pt x="133934" y="42408"/>
                </a:lnTo>
                <a:lnTo>
                  <a:pt x="152948" y="31594"/>
                </a:lnTo>
                <a:lnTo>
                  <a:pt x="172843" y="22244"/>
                </a:lnTo>
                <a:lnTo>
                  <a:pt x="193543" y="14431"/>
                </a:lnTo>
                <a:lnTo>
                  <a:pt x="214978" y="8227"/>
                </a:lnTo>
                <a:lnTo>
                  <a:pt x="237074" y="3705"/>
                </a:lnTo>
                <a:lnTo>
                  <a:pt x="259757" y="938"/>
                </a:lnTo>
                <a:lnTo>
                  <a:pt x="282955" y="0"/>
                </a:lnTo>
                <a:lnTo>
                  <a:pt x="2068576" y="0"/>
                </a:lnTo>
                <a:lnTo>
                  <a:pt x="2091774" y="938"/>
                </a:lnTo>
                <a:lnTo>
                  <a:pt x="2114457" y="3705"/>
                </a:lnTo>
                <a:lnTo>
                  <a:pt x="2136553" y="8227"/>
                </a:lnTo>
                <a:lnTo>
                  <a:pt x="2157988" y="14431"/>
                </a:lnTo>
                <a:lnTo>
                  <a:pt x="2178688" y="22244"/>
                </a:lnTo>
                <a:lnTo>
                  <a:pt x="2198583" y="31594"/>
                </a:lnTo>
                <a:lnTo>
                  <a:pt x="2217597" y="42408"/>
                </a:lnTo>
                <a:lnTo>
                  <a:pt x="2235659" y="54612"/>
                </a:lnTo>
                <a:lnTo>
                  <a:pt x="2252695" y="68133"/>
                </a:lnTo>
                <a:lnTo>
                  <a:pt x="2268632" y="82899"/>
                </a:lnTo>
                <a:lnTo>
                  <a:pt x="2283398" y="98836"/>
                </a:lnTo>
                <a:lnTo>
                  <a:pt x="2296919" y="115872"/>
                </a:lnTo>
                <a:lnTo>
                  <a:pt x="2309123" y="133934"/>
                </a:lnTo>
                <a:lnTo>
                  <a:pt x="2319937" y="152948"/>
                </a:lnTo>
                <a:lnTo>
                  <a:pt x="2329287" y="172843"/>
                </a:lnTo>
                <a:lnTo>
                  <a:pt x="2337100" y="193543"/>
                </a:lnTo>
                <a:lnTo>
                  <a:pt x="2343304" y="214978"/>
                </a:lnTo>
                <a:lnTo>
                  <a:pt x="2347826" y="237074"/>
                </a:lnTo>
                <a:lnTo>
                  <a:pt x="2350593" y="259757"/>
                </a:lnTo>
                <a:lnTo>
                  <a:pt x="2351531" y="282956"/>
                </a:lnTo>
                <a:lnTo>
                  <a:pt x="2351531" y="1414907"/>
                </a:lnTo>
                <a:lnTo>
                  <a:pt x="2350593" y="1438123"/>
                </a:lnTo>
                <a:lnTo>
                  <a:pt x="2347826" y="1460823"/>
                </a:lnTo>
                <a:lnTo>
                  <a:pt x="2343304" y="1482933"/>
                </a:lnTo>
                <a:lnTo>
                  <a:pt x="2337100" y="1504381"/>
                </a:lnTo>
                <a:lnTo>
                  <a:pt x="2329287" y="1525093"/>
                </a:lnTo>
                <a:lnTo>
                  <a:pt x="2319937" y="1544997"/>
                </a:lnTo>
                <a:lnTo>
                  <a:pt x="2309123" y="1564020"/>
                </a:lnTo>
                <a:lnTo>
                  <a:pt x="2296919" y="1582089"/>
                </a:lnTo>
                <a:lnTo>
                  <a:pt x="2283398" y="1599132"/>
                </a:lnTo>
                <a:lnTo>
                  <a:pt x="2268632" y="1615074"/>
                </a:lnTo>
                <a:lnTo>
                  <a:pt x="2252695" y="1629845"/>
                </a:lnTo>
                <a:lnTo>
                  <a:pt x="2235659" y="1643369"/>
                </a:lnTo>
                <a:lnTo>
                  <a:pt x="2217597" y="1655576"/>
                </a:lnTo>
                <a:lnTo>
                  <a:pt x="2198583" y="1666391"/>
                </a:lnTo>
                <a:lnTo>
                  <a:pt x="2178688" y="1675743"/>
                </a:lnTo>
                <a:lnTo>
                  <a:pt x="2157988" y="1683557"/>
                </a:lnTo>
                <a:lnTo>
                  <a:pt x="2136553" y="1689762"/>
                </a:lnTo>
                <a:lnTo>
                  <a:pt x="2114457" y="1694284"/>
                </a:lnTo>
                <a:lnTo>
                  <a:pt x="2091774" y="1697051"/>
                </a:lnTo>
                <a:lnTo>
                  <a:pt x="2068576" y="1697989"/>
                </a:lnTo>
                <a:lnTo>
                  <a:pt x="282955" y="1697989"/>
                </a:lnTo>
                <a:lnTo>
                  <a:pt x="259757" y="1697051"/>
                </a:lnTo>
                <a:lnTo>
                  <a:pt x="237074" y="1694284"/>
                </a:lnTo>
                <a:lnTo>
                  <a:pt x="214978" y="1689762"/>
                </a:lnTo>
                <a:lnTo>
                  <a:pt x="193543" y="1683557"/>
                </a:lnTo>
                <a:lnTo>
                  <a:pt x="172843" y="1675743"/>
                </a:lnTo>
                <a:lnTo>
                  <a:pt x="152948" y="1666391"/>
                </a:lnTo>
                <a:lnTo>
                  <a:pt x="133934" y="1655576"/>
                </a:lnTo>
                <a:lnTo>
                  <a:pt x="115872" y="1643369"/>
                </a:lnTo>
                <a:lnTo>
                  <a:pt x="98836" y="1629845"/>
                </a:lnTo>
                <a:lnTo>
                  <a:pt x="82899" y="1615074"/>
                </a:lnTo>
                <a:lnTo>
                  <a:pt x="68133" y="1599132"/>
                </a:lnTo>
                <a:lnTo>
                  <a:pt x="54612" y="1582089"/>
                </a:lnTo>
                <a:lnTo>
                  <a:pt x="42408" y="1564020"/>
                </a:lnTo>
                <a:lnTo>
                  <a:pt x="31594" y="1544997"/>
                </a:lnTo>
                <a:lnTo>
                  <a:pt x="22244" y="1525093"/>
                </a:lnTo>
                <a:lnTo>
                  <a:pt x="14431" y="1504381"/>
                </a:lnTo>
                <a:lnTo>
                  <a:pt x="8227" y="1482933"/>
                </a:lnTo>
                <a:lnTo>
                  <a:pt x="3705" y="1460823"/>
                </a:lnTo>
                <a:lnTo>
                  <a:pt x="938" y="1438123"/>
                </a:lnTo>
                <a:lnTo>
                  <a:pt x="0" y="1414907"/>
                </a:lnTo>
                <a:lnTo>
                  <a:pt x="0" y="28295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873115" y="4383668"/>
            <a:ext cx="919353" cy="1179068"/>
          </a:xfrm>
          <a:custGeom>
            <a:avLst/>
            <a:gdLst/>
            <a:ahLst/>
            <a:cxnLst/>
            <a:rect l="l" t="t" r="r" b="b"/>
            <a:pathLst>
              <a:path w="919353" h="1179068">
                <a:moveTo>
                  <a:pt x="892135" y="0"/>
                </a:moveTo>
                <a:lnTo>
                  <a:pt x="905383" y="15611"/>
                </a:lnTo>
                <a:lnTo>
                  <a:pt x="903911" y="4710"/>
                </a:lnTo>
                <a:lnTo>
                  <a:pt x="892135" y="0"/>
                </a:lnTo>
                <a:close/>
              </a:path>
              <a:path w="919353" h="1179068">
                <a:moveTo>
                  <a:pt x="824103" y="-13598"/>
                </a:moveTo>
                <a:lnTo>
                  <a:pt x="827405" y="-12201"/>
                </a:lnTo>
                <a:lnTo>
                  <a:pt x="906653" y="18659"/>
                </a:lnTo>
                <a:lnTo>
                  <a:pt x="914018" y="8753"/>
                </a:lnTo>
                <a:lnTo>
                  <a:pt x="902222" y="-7803"/>
                </a:lnTo>
                <a:lnTo>
                  <a:pt x="10033" y="-1154439"/>
                </a:lnTo>
                <a:lnTo>
                  <a:pt x="0" y="-1146692"/>
                </a:lnTo>
                <a:lnTo>
                  <a:pt x="892135" y="0"/>
                </a:lnTo>
                <a:lnTo>
                  <a:pt x="903911" y="4710"/>
                </a:lnTo>
                <a:lnTo>
                  <a:pt x="905383" y="15611"/>
                </a:lnTo>
                <a:lnTo>
                  <a:pt x="892135" y="0"/>
                </a:lnTo>
                <a:lnTo>
                  <a:pt x="832104" y="-24012"/>
                </a:lnTo>
                <a:lnTo>
                  <a:pt x="828929" y="-25282"/>
                </a:lnTo>
                <a:lnTo>
                  <a:pt x="825118" y="-23758"/>
                </a:lnTo>
                <a:lnTo>
                  <a:pt x="823849" y="-20456"/>
                </a:lnTo>
                <a:lnTo>
                  <a:pt x="822579" y="-17281"/>
                </a:lnTo>
                <a:lnTo>
                  <a:pt x="824103" y="-13598"/>
                </a:lnTo>
                <a:close/>
              </a:path>
              <a:path w="919353" h="1179068">
                <a:moveTo>
                  <a:pt x="916686" y="10785"/>
                </a:moveTo>
                <a:lnTo>
                  <a:pt x="919353" y="24628"/>
                </a:lnTo>
                <a:lnTo>
                  <a:pt x="906271" y="-73542"/>
                </a:lnTo>
                <a:lnTo>
                  <a:pt x="905763" y="-77098"/>
                </a:lnTo>
                <a:lnTo>
                  <a:pt x="902588" y="-79511"/>
                </a:lnTo>
                <a:lnTo>
                  <a:pt x="899033" y="-79003"/>
                </a:lnTo>
                <a:lnTo>
                  <a:pt x="895604" y="-78495"/>
                </a:lnTo>
                <a:lnTo>
                  <a:pt x="893190" y="-75320"/>
                </a:lnTo>
                <a:lnTo>
                  <a:pt x="893571" y="-71891"/>
                </a:lnTo>
                <a:lnTo>
                  <a:pt x="902222" y="-7803"/>
                </a:lnTo>
                <a:lnTo>
                  <a:pt x="914018" y="8753"/>
                </a:lnTo>
                <a:lnTo>
                  <a:pt x="906653" y="18659"/>
                </a:lnTo>
                <a:lnTo>
                  <a:pt x="827405" y="-12201"/>
                </a:lnTo>
                <a:lnTo>
                  <a:pt x="919353" y="24628"/>
                </a:lnTo>
                <a:lnTo>
                  <a:pt x="916686" y="107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64007" y="368426"/>
            <a:ext cx="2119957" cy="30481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41579" marR="34289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abi</a:t>
            </a:r>
            <a:r>
              <a:rPr sz="2700" b="1" spc="9" baseline="3034" dirty="0" smtClean="0">
                <a:latin typeface="Calibri"/>
                <a:cs typeface="Calibri"/>
              </a:rPr>
              <a:t>l</a:t>
            </a:r>
            <a:r>
              <a:rPr sz="2700" b="1" spc="0" baseline="3034" dirty="0" smtClean="0">
                <a:latin typeface="Calibri"/>
                <a:cs typeface="Calibri"/>
              </a:rPr>
              <a:t>i</a:t>
            </a:r>
            <a:r>
              <a:rPr sz="2700" b="1" spc="-9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à</a:t>
            </a:r>
            <a:r>
              <a:rPr sz="2700" b="1" spc="-50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</a:t>
            </a:r>
            <a:r>
              <a:rPr sz="2700" b="1" spc="0" baseline="3034" dirty="0" smtClean="0">
                <a:latin typeface="Calibri"/>
                <a:cs typeface="Calibri"/>
              </a:rPr>
              <a:t>i le</a:t>
            </a:r>
            <a:r>
              <a:rPr sz="2700" b="1" spc="-25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tu</a:t>
            </a:r>
            <a:r>
              <a:rPr sz="2700" b="1" spc="-34" baseline="3034" dirty="0" smtClean="0"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latin typeface="Calibri"/>
                <a:cs typeface="Calibri"/>
              </a:rPr>
              <a:t>a,</a:t>
            </a:r>
            <a:endParaRPr sz="1800">
              <a:latin typeface="Calibri"/>
              <a:cs typeface="Calibri"/>
            </a:endParaRPr>
          </a:p>
          <a:p>
            <a:pPr marL="341579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scri</a:t>
            </a:r>
            <a:r>
              <a:rPr sz="2700" b="1" spc="-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tu</a:t>
            </a:r>
            <a:r>
              <a:rPr sz="2700" b="1" spc="-34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4" baseline="1517" dirty="0" smtClean="0"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ol</a:t>
            </a:r>
            <a:r>
              <a:rPr sz="2700" b="1" spc="9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341579" marR="34289">
              <a:lnSpc>
                <a:spcPts val="2165"/>
              </a:lnSpc>
              <a:spcBef>
                <a:spcPts val="0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p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h</a:t>
            </a:r>
            <a:r>
              <a:rPr sz="2700" b="1" spc="0" baseline="1517" dirty="0" smtClean="0">
                <a:latin typeface="Calibri"/>
                <a:cs typeface="Calibri"/>
              </a:rPr>
              <a:t>é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so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le</a:t>
            </a:r>
            <a:endParaRPr sz="1800">
              <a:latin typeface="Calibri"/>
              <a:cs typeface="Calibri"/>
            </a:endParaRPr>
          </a:p>
          <a:p>
            <a:pPr marL="341579" marR="34289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abi</a:t>
            </a:r>
            <a:r>
              <a:rPr sz="2700" b="1" spc="9" baseline="1517" dirty="0" smtClean="0">
                <a:latin typeface="Calibri"/>
                <a:cs typeface="Calibri"/>
              </a:rPr>
              <a:t>l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à</a:t>
            </a:r>
            <a:r>
              <a:rPr sz="2700" b="1" spc="-50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 </a:t>
            </a:r>
            <a:r>
              <a:rPr sz="2700" b="1" spc="4" baseline="1517" dirty="0" smtClean="0">
                <a:latin typeface="Calibri"/>
                <a:cs typeface="Calibri"/>
              </a:rPr>
              <a:t>b</a:t>
            </a:r>
            <a:r>
              <a:rPr sz="2700" b="1" spc="0" baseline="1517" dirty="0" smtClean="0">
                <a:latin typeface="Calibri"/>
                <a:cs typeface="Calibri"/>
              </a:rPr>
              <a:t>ase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341579" marR="34289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tu</a:t>
            </a:r>
            <a:r>
              <a:rPr sz="2700" b="1" spc="-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gli</a:t>
            </a:r>
            <a:endParaRPr sz="1800">
              <a:latin typeface="Calibri"/>
              <a:cs typeface="Calibri"/>
            </a:endParaRPr>
          </a:p>
          <a:p>
            <a:pPr marL="341579" marR="34289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ap</a:t>
            </a:r>
            <a:r>
              <a:rPr sz="2700" b="1" spc="9" baseline="1517" dirty="0" smtClean="0"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-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ime</a:t>
            </a:r>
            <a:r>
              <a:rPr sz="2700" b="1" spc="-3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endParaRPr sz="1800">
              <a:latin typeface="Calibri"/>
              <a:cs typeface="Calibri"/>
            </a:endParaRPr>
          </a:p>
          <a:p>
            <a:pPr marL="12700" marR="278968">
              <a:lnSpc>
                <a:spcPct val="99995"/>
              </a:lnSpc>
              <a:spcBef>
                <a:spcPts val="277"/>
              </a:spcBef>
            </a:pPr>
            <a:r>
              <a:rPr sz="1800" b="1" spc="0" dirty="0" smtClean="0">
                <a:latin typeface="Calibri"/>
                <a:cs typeface="Calibri"/>
              </a:rPr>
              <a:t>a</a:t>
            </a:r>
            <a:r>
              <a:rPr sz="1800" b="1" spc="4" dirty="0" smtClean="0">
                <a:latin typeface="Calibri"/>
                <a:cs typeface="Calibri"/>
              </a:rPr>
              <a:t>b</a:t>
            </a:r>
            <a:r>
              <a:rPr sz="1800" b="1" spc="0" dirty="0" smtClean="0">
                <a:latin typeface="Calibri"/>
                <a:cs typeface="Calibri"/>
              </a:rPr>
              <a:t>ili</a:t>
            </a:r>
            <a:r>
              <a:rPr sz="1800" b="1" spc="-4" dirty="0" smtClean="0">
                <a:latin typeface="Calibri"/>
                <a:cs typeface="Calibri"/>
              </a:rPr>
              <a:t>t</a:t>
            </a:r>
            <a:r>
              <a:rPr sz="1800" b="1" spc="0" dirty="0" smtClean="0">
                <a:latin typeface="Calibri"/>
                <a:cs typeface="Calibri"/>
              </a:rPr>
              <a:t>à</a:t>
            </a:r>
            <a:r>
              <a:rPr sz="1800" b="1" spc="-50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li</a:t>
            </a:r>
            <a:r>
              <a:rPr sz="1800" b="1" spc="9" dirty="0" smtClean="0">
                <a:latin typeface="Calibri"/>
                <a:cs typeface="Calibri"/>
              </a:rPr>
              <a:t>n</a:t>
            </a:r>
            <a:r>
              <a:rPr sz="1800" b="1" spc="0" dirty="0" smtClean="0">
                <a:latin typeface="Calibri"/>
                <a:cs typeface="Calibri"/>
              </a:rPr>
              <a:t>g</a:t>
            </a:r>
            <a:r>
              <a:rPr sz="1800" b="1" spc="4" dirty="0" smtClean="0">
                <a:latin typeface="Calibri"/>
                <a:cs typeface="Calibri"/>
              </a:rPr>
              <a:t>u</a:t>
            </a:r>
            <a:r>
              <a:rPr sz="1800" b="1" spc="0" dirty="0" smtClean="0">
                <a:latin typeface="Calibri"/>
                <a:cs typeface="Calibri"/>
              </a:rPr>
              <a:t>i</a:t>
            </a:r>
            <a:r>
              <a:rPr sz="1800" b="1" spc="-19" dirty="0" smtClean="0">
                <a:latin typeface="Calibri"/>
                <a:cs typeface="Calibri"/>
              </a:rPr>
              <a:t>s</a:t>
            </a:r>
            <a:r>
              <a:rPr sz="1800" b="1" spc="0" dirty="0" smtClean="0">
                <a:latin typeface="Calibri"/>
                <a:cs typeface="Calibri"/>
              </a:rPr>
              <a:t>tiche: i</a:t>
            </a:r>
            <a:r>
              <a:rPr sz="1800" b="1" spc="9" dirty="0" smtClean="0">
                <a:latin typeface="Calibri"/>
                <a:cs typeface="Calibri"/>
              </a:rPr>
              <a:t>n</a:t>
            </a:r>
            <a:r>
              <a:rPr sz="1800" b="1" spc="4" dirty="0" smtClean="0">
                <a:latin typeface="Calibri"/>
                <a:cs typeface="Calibri"/>
              </a:rPr>
              <a:t>d</a:t>
            </a:r>
            <a:r>
              <a:rPr sz="1800" b="1" spc="0" dirty="0" smtClean="0">
                <a:latin typeface="Calibri"/>
                <a:cs typeface="Calibri"/>
              </a:rPr>
              <a:t>ispe</a:t>
            </a:r>
            <a:r>
              <a:rPr sz="1800" b="1" spc="-9" dirty="0" smtClean="0">
                <a:latin typeface="Calibri"/>
                <a:cs typeface="Calibri"/>
              </a:rPr>
              <a:t>ns</a:t>
            </a:r>
            <a:r>
              <a:rPr sz="1800" b="1" spc="0" dirty="0" smtClean="0">
                <a:latin typeface="Calibri"/>
                <a:cs typeface="Calibri"/>
              </a:rPr>
              <a:t>a</a:t>
            </a:r>
            <a:r>
              <a:rPr sz="1800" b="1" spc="4" dirty="0" smtClean="0">
                <a:latin typeface="Calibri"/>
                <a:cs typeface="Calibri"/>
              </a:rPr>
              <a:t>b</a:t>
            </a:r>
            <a:r>
              <a:rPr sz="1800" b="1" spc="-9" dirty="0" smtClean="0">
                <a:latin typeface="Calibri"/>
                <a:cs typeface="Calibri"/>
              </a:rPr>
              <a:t>i</a:t>
            </a:r>
            <a:r>
              <a:rPr sz="1800" b="1" spc="0" dirty="0" smtClean="0">
                <a:latin typeface="Calibri"/>
                <a:cs typeface="Calibri"/>
              </a:rPr>
              <a:t>li</a:t>
            </a:r>
            <a:r>
              <a:rPr sz="1800" b="1" spc="-54" dirty="0" smtClean="0">
                <a:latin typeface="Calibri"/>
                <a:cs typeface="Calibri"/>
              </a:rPr>
              <a:t> </a:t>
            </a:r>
            <a:r>
              <a:rPr sz="1800" b="1" spc="4" dirty="0" smtClean="0">
                <a:latin typeface="Calibri"/>
                <a:cs typeface="Calibri"/>
              </a:rPr>
              <a:t>pe</a:t>
            </a:r>
            <a:r>
              <a:rPr sz="1800" b="1" spc="0" dirty="0" smtClean="0">
                <a:latin typeface="Calibri"/>
                <a:cs typeface="Calibri"/>
              </a:rPr>
              <a:t>r la</a:t>
            </a:r>
            <a:r>
              <a:rPr sz="1800" b="1" spc="-9" dirty="0" smtClean="0">
                <a:latin typeface="Calibri"/>
                <a:cs typeface="Calibri"/>
              </a:rPr>
              <a:t> c</a:t>
            </a:r>
            <a:r>
              <a:rPr sz="1800" b="1" spc="4" dirty="0" smtClean="0">
                <a:latin typeface="Calibri"/>
                <a:cs typeface="Calibri"/>
              </a:rPr>
              <a:t>o</a:t>
            </a:r>
            <a:r>
              <a:rPr sz="1800" b="1" spc="0" dirty="0" smtClean="0">
                <a:latin typeface="Calibri"/>
                <a:cs typeface="Calibri"/>
              </a:rPr>
              <a:t>m</a:t>
            </a:r>
            <a:r>
              <a:rPr sz="1800" b="1" spc="9" dirty="0" smtClean="0">
                <a:latin typeface="Calibri"/>
                <a:cs typeface="Calibri"/>
              </a:rPr>
              <a:t>p</a:t>
            </a:r>
            <a:r>
              <a:rPr sz="1800" b="1" spc="-29" dirty="0" smtClean="0">
                <a:latin typeface="Calibri"/>
                <a:cs typeface="Calibri"/>
              </a:rPr>
              <a:t>r</a:t>
            </a:r>
            <a:r>
              <a:rPr sz="1800" b="1" spc="4" dirty="0" smtClean="0">
                <a:latin typeface="Calibri"/>
                <a:cs typeface="Calibri"/>
              </a:rPr>
              <a:t>en</a:t>
            </a:r>
            <a:r>
              <a:rPr sz="1800" b="1" spc="0" dirty="0" smtClean="0">
                <a:latin typeface="Calibri"/>
                <a:cs typeface="Calibri"/>
              </a:rPr>
              <a:t>s</a:t>
            </a:r>
            <a:r>
              <a:rPr sz="1800" b="1" spc="-9" dirty="0" smtClean="0">
                <a:latin typeface="Calibri"/>
                <a:cs typeface="Calibri"/>
              </a:rPr>
              <a:t>i</a:t>
            </a:r>
            <a:r>
              <a:rPr sz="1800" b="1" spc="4" dirty="0" smtClean="0">
                <a:latin typeface="Calibri"/>
                <a:cs typeface="Calibri"/>
              </a:rPr>
              <a:t>o</a:t>
            </a:r>
            <a:r>
              <a:rPr sz="1800" b="1" spc="0" dirty="0" smtClean="0">
                <a:latin typeface="Calibri"/>
                <a:cs typeface="Calibri"/>
              </a:rPr>
              <a:t>ne</a:t>
            </a:r>
            <a:r>
              <a:rPr sz="1800" b="1" spc="-54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e la</a:t>
            </a:r>
            <a:r>
              <a:rPr sz="1800" b="1" spc="-9" dirty="0" smtClean="0">
                <a:latin typeface="Calibri"/>
                <a:cs typeface="Calibri"/>
              </a:rPr>
              <a:t> </a:t>
            </a:r>
            <a:r>
              <a:rPr sz="1800" b="1" spc="-14" dirty="0" smtClean="0">
                <a:latin typeface="Calibri"/>
                <a:cs typeface="Calibri"/>
              </a:rPr>
              <a:t>v</a:t>
            </a:r>
            <a:r>
              <a:rPr sz="1800" b="1" spc="4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ri</a:t>
            </a:r>
            <a:r>
              <a:rPr sz="1800" b="1" spc="-9" dirty="0" smtClean="0">
                <a:latin typeface="Calibri"/>
                <a:cs typeface="Calibri"/>
              </a:rPr>
              <a:t>f</a:t>
            </a:r>
            <a:r>
              <a:rPr sz="1800" b="1" spc="0" dirty="0" smtClean="0">
                <a:latin typeface="Calibri"/>
                <a:cs typeface="Calibri"/>
              </a:rPr>
              <a:t>i</a:t>
            </a:r>
            <a:r>
              <a:rPr sz="1800" b="1" spc="-9" dirty="0" smtClean="0">
                <a:latin typeface="Calibri"/>
                <a:cs typeface="Calibri"/>
              </a:rPr>
              <a:t>c</a:t>
            </a:r>
            <a:r>
              <a:rPr sz="1800" b="1" spc="0" dirty="0" smtClean="0">
                <a:latin typeface="Calibri"/>
                <a:cs typeface="Calibri"/>
              </a:rPr>
              <a:t>a</a:t>
            </a:r>
            <a:r>
              <a:rPr sz="1800" b="1" spc="-25" dirty="0" smtClean="0">
                <a:latin typeface="Calibri"/>
                <a:cs typeface="Calibri"/>
              </a:rPr>
              <a:t> </a:t>
            </a:r>
            <a:r>
              <a:rPr sz="1800" b="1" spc="4" dirty="0" smtClean="0">
                <a:latin typeface="Calibri"/>
                <a:cs typeface="Calibri"/>
              </a:rPr>
              <a:t>de</a:t>
            </a:r>
            <a:r>
              <a:rPr sz="1800" b="1" spc="0" dirty="0" smtClean="0">
                <a:latin typeface="Calibri"/>
                <a:cs typeface="Calibri"/>
              </a:rPr>
              <a:t>gli a</a:t>
            </a:r>
            <a:r>
              <a:rPr sz="1800" b="1" spc="4" dirty="0" smtClean="0">
                <a:latin typeface="Calibri"/>
                <a:cs typeface="Calibri"/>
              </a:rPr>
              <a:t>pp</a:t>
            </a:r>
            <a:r>
              <a:rPr sz="1800" b="1" spc="-29" dirty="0" smtClean="0">
                <a:latin typeface="Calibri"/>
                <a:cs typeface="Calibri"/>
              </a:rPr>
              <a:t>r</a:t>
            </a:r>
            <a:r>
              <a:rPr sz="1800" b="1" spc="4" dirty="0" smtClean="0">
                <a:latin typeface="Calibri"/>
                <a:cs typeface="Calibri"/>
              </a:rPr>
              <a:t>en</a:t>
            </a:r>
            <a:r>
              <a:rPr sz="1800" b="1" spc="0" dirty="0" smtClean="0">
                <a:latin typeface="Calibri"/>
                <a:cs typeface="Calibri"/>
              </a:rPr>
              <a:t>dime</a:t>
            </a:r>
            <a:r>
              <a:rPr sz="1800" b="1" spc="-29" dirty="0" smtClean="0">
                <a:latin typeface="Calibri"/>
                <a:cs typeface="Calibri"/>
              </a:rPr>
              <a:t>n</a:t>
            </a:r>
            <a:r>
              <a:rPr sz="1800" b="1" spc="0" dirty="0" smtClean="0">
                <a:latin typeface="Calibri"/>
                <a:cs typeface="Calibri"/>
              </a:rPr>
              <a:t>ti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55156" y="477265"/>
            <a:ext cx="1924059" cy="802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992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MEM</a:t>
            </a:r>
            <a:r>
              <a:rPr sz="2700" b="1" spc="-9" baseline="3034" dirty="0" smtClean="0">
                <a:latin typeface="Calibri"/>
                <a:cs typeface="Calibri"/>
              </a:rPr>
              <a:t>O</a:t>
            </a:r>
            <a:r>
              <a:rPr sz="2700" b="1" spc="-4" baseline="3034" dirty="0" smtClean="0"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latin typeface="Calibri"/>
                <a:cs typeface="Calibri"/>
              </a:rPr>
              <a:t>IA</a:t>
            </a:r>
            <a:r>
              <a:rPr sz="2700" b="1" spc="14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(a l</a:t>
            </a:r>
            <a:r>
              <a:rPr sz="2700" b="1" spc="9" baseline="3034" dirty="0" smtClean="0">
                <a:latin typeface="Calibri"/>
                <a:cs typeface="Calibri"/>
              </a:rPr>
              <a:t>u</a:t>
            </a:r>
            <a:r>
              <a:rPr sz="2700" b="1" spc="4" baseline="3034" dirty="0" smtClean="0">
                <a:latin typeface="Calibri"/>
                <a:cs typeface="Calibri"/>
              </a:rPr>
              <a:t>n</a:t>
            </a:r>
            <a:r>
              <a:rPr sz="2700" b="1" spc="-14" baseline="3034" dirty="0" smtClean="0">
                <a:latin typeface="Calibri"/>
                <a:cs typeface="Calibri"/>
              </a:rPr>
              <a:t>g</a:t>
            </a:r>
            <a:r>
              <a:rPr sz="2700" b="1" spc="0" baseline="3034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  <a:spcBef>
                <a:spcPts val="11"/>
              </a:spcBef>
            </a:pP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rmin</a:t>
            </a:r>
            <a:r>
              <a:rPr sz="2700" b="1" spc="9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,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b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rmine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4" baseline="1517" dirty="0" smtClean="0">
                <a:latin typeface="Calibri"/>
                <a:cs typeface="Calibri"/>
              </a:rPr>
              <a:t> 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</a:t>
            </a:r>
            <a:r>
              <a:rPr sz="2700" b="1" spc="-19" baseline="1517" dirty="0" smtClean="0"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25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76217" y="608329"/>
            <a:ext cx="1936831" cy="16258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89">
              <a:lnSpc>
                <a:spcPts val="1935"/>
              </a:lnSpc>
              <a:spcBef>
                <a:spcPts val="96"/>
              </a:spcBef>
            </a:pPr>
            <a:r>
              <a:rPr sz="2700" b="1" spc="4" baseline="3034" dirty="0" smtClean="0">
                <a:latin typeface="Calibri"/>
                <a:cs typeface="Calibri"/>
              </a:rPr>
              <a:t>p</a:t>
            </a:r>
            <a:r>
              <a:rPr sz="2700" b="1" spc="-29" baseline="3034" dirty="0" smtClean="0"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latin typeface="Calibri"/>
                <a:cs typeface="Calibri"/>
              </a:rPr>
              <a:t>ofilo</a:t>
            </a:r>
            <a:r>
              <a:rPr sz="2700" b="1" spc="-29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de</a:t>
            </a:r>
            <a:r>
              <a:rPr sz="2700" b="1" spc="0" baseline="3034" dirty="0" smtClean="0">
                <a:latin typeface="Calibri"/>
                <a:cs typeface="Calibri"/>
              </a:rPr>
              <a:t>l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  <a:spcBef>
                <a:spcPts val="11"/>
              </a:spcBef>
            </a:pPr>
            <a:r>
              <a:rPr sz="2700" b="1" spc="4" baseline="1517" dirty="0" smtClean="0">
                <a:latin typeface="Calibri"/>
                <a:cs typeface="Calibri"/>
              </a:rPr>
              <a:t>qu</a:t>
            </a:r>
            <a:r>
              <a:rPr sz="2700" b="1" spc="-19" baseline="1517" dirty="0" smtClean="0">
                <a:latin typeface="Calibri"/>
                <a:cs typeface="Calibri"/>
              </a:rPr>
              <a:t>o</a:t>
            </a:r>
            <a:r>
              <a:rPr sz="2700" b="1" spc="0" baseline="1517" dirty="0" smtClean="0">
                <a:latin typeface="Calibri"/>
                <a:cs typeface="Calibri"/>
              </a:rPr>
              <a:t>z</a:t>
            </a:r>
            <a:r>
              <a:rPr sz="2700" b="1" spc="4" baseline="1517" dirty="0" smtClean="0"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-14" baseline="1517" dirty="0" smtClean="0">
                <a:latin typeface="Calibri"/>
                <a:cs typeface="Calibri"/>
              </a:rPr>
              <a:t>n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in</a:t>
            </a:r>
            <a:r>
              <a:rPr sz="2700" b="1" spc="-29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l</a:t>
            </a:r>
            <a:r>
              <a:rPr sz="2700" b="1" spc="-9" baseline="1517" dirty="0" smtClean="0">
                <a:latin typeface="Calibri"/>
                <a:cs typeface="Calibri"/>
              </a:rPr>
              <a:t>l</a:t>
            </a:r>
            <a:r>
              <a:rPr sz="2700" b="1" spc="-19" baseline="1517" dirty="0" smtClean="0">
                <a:latin typeface="Calibri"/>
                <a:cs typeface="Calibri"/>
              </a:rPr>
              <a:t>e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-9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(QI):</a:t>
            </a:r>
            <a:r>
              <a:rPr sz="2700" b="1" spc="1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pe</a:t>
            </a:r>
            <a:r>
              <a:rPr sz="2700" b="1" spc="0" baseline="1517" dirty="0" smtClean="0"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api</a:t>
            </a:r>
            <a:r>
              <a:rPr sz="2700" b="1" spc="-1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il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-19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0" baseline="1517" dirty="0" smtClean="0">
                <a:latin typeface="Calibri"/>
                <a:cs typeface="Calibri"/>
              </a:rPr>
              <a:t>z</a:t>
            </a:r>
            <a:r>
              <a:rPr sz="2700" b="1" spc="4" baseline="1517" dirty="0" smtClean="0"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latin typeface="Calibri"/>
                <a:cs typeface="Calibri"/>
              </a:rPr>
              <a:t>ale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di</a:t>
            </a:r>
            <a:endParaRPr sz="1800">
              <a:latin typeface="Calibri"/>
              <a:cs typeface="Calibri"/>
            </a:endParaRPr>
          </a:p>
          <a:p>
            <a:pPr marL="12700" marR="34289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ap</a:t>
            </a:r>
            <a:r>
              <a:rPr sz="2700" b="1" spc="9" baseline="1517" dirty="0" smtClean="0"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-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ime</a:t>
            </a:r>
            <a:r>
              <a:rPr sz="2700" b="1" spc="-3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4936" y="1933955"/>
            <a:ext cx="1674398" cy="13515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992" marR="34290">
              <a:lnSpc>
                <a:spcPts val="1935"/>
              </a:lnSpc>
              <a:spcBef>
                <a:spcPts val="96"/>
              </a:spcBef>
            </a:pPr>
            <a:r>
              <a:rPr sz="2700" b="1" spc="-9" baseline="3034" dirty="0" smtClean="0"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latin typeface="Calibri"/>
                <a:cs typeface="Calibri"/>
              </a:rPr>
              <a:t>anali</a:t>
            </a:r>
            <a:r>
              <a:rPr sz="2700" b="1" spc="-14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s</a:t>
            </a:r>
            <a:r>
              <a:rPr sz="2700" b="1" spc="4" baseline="3034" dirty="0" smtClean="0">
                <a:latin typeface="Calibri"/>
                <a:cs typeface="Calibri"/>
              </a:rPr>
              <a:t>en</a:t>
            </a:r>
            <a:r>
              <a:rPr sz="2700" b="1" spc="0" baseline="3034" dirty="0" smtClean="0">
                <a:latin typeface="Calibri"/>
                <a:cs typeface="Calibri"/>
              </a:rPr>
              <a:t>s</a:t>
            </a:r>
            <a:r>
              <a:rPr sz="2700" b="1" spc="4" baseline="3034" dirty="0" smtClean="0">
                <a:latin typeface="Calibri"/>
                <a:cs typeface="Calibri"/>
              </a:rPr>
              <a:t>o</a:t>
            </a:r>
            <a:r>
              <a:rPr sz="2700" b="1" spc="0" baseline="3034" dirty="0" smtClean="0">
                <a:latin typeface="Calibri"/>
                <a:cs typeface="Calibri"/>
              </a:rPr>
              <a:t>riali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latin typeface="Calibri"/>
                <a:cs typeface="Calibri"/>
              </a:rPr>
              <a:t>f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0" baseline="1517" dirty="0" smtClean="0">
                <a:latin typeface="Calibri"/>
                <a:cs typeface="Calibri"/>
              </a:rPr>
              <a:t>z</a:t>
            </a:r>
            <a:r>
              <a:rPr sz="2700" b="1" spc="-4" baseline="1517" dirty="0" smtClean="0"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-9" baseline="1517" dirty="0" smtClean="0">
                <a:latin typeface="Calibri"/>
                <a:cs typeface="Calibri"/>
              </a:rPr>
              <a:t>i</a:t>
            </a:r>
            <a:r>
              <a:rPr sz="2700" b="1" spc="0" baseline="1517" dirty="0" smtClean="0">
                <a:latin typeface="Calibri"/>
                <a:cs typeface="Calibri"/>
              </a:rPr>
              <a:t>: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pe</a:t>
            </a:r>
            <a:r>
              <a:rPr sz="2700" b="1" spc="0" baseline="1517" dirty="0" smtClean="0"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os</a:t>
            </a:r>
            <a:r>
              <a:rPr sz="2700" b="1" spc="-4" baseline="1517" dirty="0" smtClean="0">
                <a:latin typeface="Calibri"/>
                <a:cs typeface="Calibri"/>
              </a:rPr>
              <a:t>c</a:t>
            </a:r>
            <a:r>
              <a:rPr sz="2700" b="1" spc="-9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le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sue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mo</a:t>
            </a:r>
            <a:r>
              <a:rPr sz="2700" b="1" spc="9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ali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à</a:t>
            </a:r>
            <a:r>
              <a:rPr sz="2700" b="1" spc="-50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ap</a:t>
            </a:r>
            <a:r>
              <a:rPr sz="2700" b="1" spc="9" baseline="1517" dirty="0" smtClean="0"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-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ime</a:t>
            </a:r>
            <a:r>
              <a:rPr sz="2700" b="1" spc="-34" baseline="1517" dirty="0" smtClean="0">
                <a:latin typeface="Calibri"/>
                <a:cs typeface="Calibri"/>
              </a:rPr>
              <a:t>n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27908" y="2809621"/>
            <a:ext cx="2308769" cy="9474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60"/>
              </a:lnSpc>
              <a:spcBef>
                <a:spcPts val="173"/>
              </a:spcBef>
            </a:pPr>
            <a:r>
              <a:rPr sz="4950" b="1" spc="-14" baseline="3309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950" b="1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ONTENU</a:t>
            </a:r>
            <a:r>
              <a:rPr sz="4950" b="1" spc="-84" baseline="3309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950" b="1" spc="0" baseline="3309" dirty="0" smtClean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endParaRPr sz="3300">
              <a:latin typeface="Calibri"/>
              <a:cs typeface="Calibri"/>
            </a:endParaRPr>
          </a:p>
          <a:p>
            <a:pPr marL="12700" marR="62864">
              <a:lnSpc>
                <a:spcPts val="3960"/>
              </a:lnSpc>
              <a:spcBef>
                <a:spcPts val="25"/>
              </a:spcBef>
            </a:pPr>
            <a:r>
              <a:rPr sz="4950" b="1" spc="0" baseline="1654" dirty="0" smtClean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4950" b="1" spc="-39" baseline="1654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950" b="1" spc="0" baseline="1654" dirty="0" smtClean="0">
                <a:solidFill>
                  <a:srgbClr val="FF0000"/>
                </a:solidFill>
                <a:latin typeface="Calibri"/>
                <a:cs typeface="Calibri"/>
              </a:rPr>
              <a:t>GNOSI</a:t>
            </a:r>
            <a:endParaRPr sz="33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46773" y="3714267"/>
            <a:ext cx="1999360" cy="19006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35"/>
              </a:lnSpc>
              <a:spcBef>
                <a:spcPts val="96"/>
              </a:spcBef>
            </a:pPr>
            <a:r>
              <a:rPr sz="2700" b="1" spc="-144" baseline="3034" dirty="0" smtClean="0">
                <a:latin typeface="Calibri"/>
                <a:cs typeface="Calibri"/>
              </a:rPr>
              <a:t>A</a:t>
            </a:r>
            <a:r>
              <a:rPr sz="2700" b="1" spc="19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T</a:t>
            </a:r>
            <a:r>
              <a:rPr sz="2700" b="1" spc="-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NZION</a:t>
            </a:r>
            <a:r>
              <a:rPr sz="2700" b="1" spc="-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:</a:t>
            </a:r>
            <a:r>
              <a:rPr sz="2700" b="1" spc="-14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latin typeface="Calibri"/>
                <a:cs typeface="Calibri"/>
              </a:rPr>
              <a:t>p</a:t>
            </a:r>
            <a:r>
              <a:rPr sz="2700" b="1" spc="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r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60"/>
              </a:lnSpc>
              <a:spcBef>
                <a:spcPts val="11"/>
              </a:spcBef>
            </a:pPr>
            <a:r>
              <a:rPr sz="2700" b="1" spc="-25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al</a:t>
            </a:r>
            <a:r>
              <a:rPr sz="2700" b="1" spc="4" baseline="1517" dirty="0" smtClean="0">
                <a:latin typeface="Calibri"/>
                <a:cs typeface="Calibri"/>
              </a:rPr>
              <a:t>u</a:t>
            </a:r>
            <a:r>
              <a:rPr sz="2700" b="1" spc="-14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</a:t>
            </a:r>
            <a:r>
              <a:rPr sz="2700" b="1" spc="-104" baseline="1517" dirty="0" smtClean="0">
                <a:latin typeface="Calibri"/>
                <a:cs typeface="Calibri"/>
              </a:rPr>
              <a:t>’</a:t>
            </a:r>
            <a:r>
              <a:rPr sz="2700" b="1" spc="-14" baseline="1517" dirty="0" smtClean="0">
                <a:latin typeface="Calibri"/>
                <a:cs typeface="Calibri"/>
              </a:rPr>
              <a:t>a</a:t>
            </a:r>
            <a:r>
              <a:rPr sz="2700" b="1" spc="-25" baseline="1517" dirty="0" smtClean="0">
                <a:latin typeface="Calibri"/>
                <a:cs typeface="Calibri"/>
              </a:rPr>
              <a:t>tt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0" baseline="1517" dirty="0" smtClean="0">
                <a:latin typeface="Calibri"/>
                <a:cs typeface="Calibri"/>
              </a:rPr>
              <a:t>z</a:t>
            </a:r>
            <a:r>
              <a:rPr sz="2700" b="1" spc="4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o</a:t>
            </a:r>
            <a:r>
              <a:rPr sz="2700" b="1" spc="-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latin typeface="Calibri"/>
                <a:cs typeface="Calibri"/>
              </a:rPr>
              <a:t>o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-4" baseline="1517" dirty="0" smtClean="0">
                <a:latin typeface="Calibri"/>
                <a:cs typeface="Calibri"/>
              </a:rPr>
              <a:t>u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a,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latin typeface="Calibri"/>
                <a:cs typeface="Calibri"/>
              </a:rPr>
              <a:t>le</a:t>
            </a:r>
            <a:r>
              <a:rPr sz="2700" b="1" spc="-2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-19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a,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…</a:t>
            </a:r>
            <a:r>
              <a:rPr sz="2700" b="1" spc="-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la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19" baseline="1517" dirty="0" smtClean="0"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latin typeface="Calibri"/>
                <a:cs typeface="Calibri"/>
              </a:rPr>
              <a:t>t</a:t>
            </a:r>
            <a:r>
              <a:rPr sz="2700" b="1" spc="-3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ai</a:t>
            </a:r>
            <a:r>
              <a:rPr sz="2700" b="1" spc="4" baseline="1517" dirty="0" smtClean="0">
                <a:latin typeface="Calibri"/>
                <a:cs typeface="Calibri"/>
              </a:rPr>
              <a:t>b</a:t>
            </a:r>
            <a:r>
              <a:rPr sz="2700" b="1" spc="0" baseline="1517" dirty="0" smtClean="0">
                <a:latin typeface="Calibri"/>
                <a:cs typeface="Calibri"/>
              </a:rPr>
              <a:t>ili</a:t>
            </a:r>
            <a:r>
              <a:rPr sz="2700" b="1" spc="-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à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-139" baseline="1517" dirty="0" smtClean="0">
                <a:latin typeface="Calibri"/>
                <a:cs typeface="Calibri"/>
              </a:rPr>
              <a:t>’</a:t>
            </a:r>
            <a:r>
              <a:rPr sz="2700" spc="-9" baseline="1517" dirty="0" smtClean="0">
                <a:latin typeface="Calibri"/>
                <a:cs typeface="Calibri"/>
              </a:rPr>
              <a:t>af</a:t>
            </a:r>
            <a:r>
              <a:rPr sz="2700" spc="-29" baseline="1517" dirty="0" smtClean="0">
                <a:latin typeface="Calibri"/>
                <a:cs typeface="Calibri"/>
              </a:rPr>
              <a:t>f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abi</a:t>
            </a:r>
            <a:r>
              <a:rPr sz="2700" spc="-4" baseline="1517" dirty="0" smtClean="0">
                <a:latin typeface="Calibri"/>
                <a:cs typeface="Calibri"/>
              </a:rPr>
              <a:t>li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gime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25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5"/>
              </a:lnSpc>
              <a:spcBef>
                <a:spcPts val="0"/>
              </a:spcBef>
            </a:pP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omp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…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9480" y="3818508"/>
            <a:ext cx="3198998" cy="30179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9157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fu</a:t>
            </a:r>
            <a:r>
              <a:rPr sz="2700" b="1" spc="4" baseline="3034" dirty="0" smtClean="0"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latin typeface="Calibri"/>
                <a:cs typeface="Calibri"/>
              </a:rPr>
              <a:t>z</a:t>
            </a:r>
            <a:r>
              <a:rPr sz="2700" b="1" spc="4" baseline="3034" dirty="0" smtClean="0"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latin typeface="Calibri"/>
                <a:cs typeface="Calibri"/>
              </a:rPr>
              <a:t>o</a:t>
            </a:r>
            <a:r>
              <a:rPr sz="2700" b="1" spc="9" baseline="3034" dirty="0" smtClean="0"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latin typeface="Calibri"/>
                <a:cs typeface="Calibri"/>
              </a:rPr>
              <a:t>i</a:t>
            </a:r>
            <a:r>
              <a:rPr sz="2700" b="1" spc="-54" baseline="3034" dirty="0" smtClean="0">
                <a:latin typeface="Calibri"/>
                <a:cs typeface="Calibri"/>
              </a:rPr>
              <a:t> </a:t>
            </a:r>
            <a:r>
              <a:rPr sz="2700" b="1" spc="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s</a:t>
            </a:r>
            <a:r>
              <a:rPr sz="2700" b="1" spc="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c</a:t>
            </a:r>
            <a:r>
              <a:rPr sz="2700" b="1" spc="4" baseline="3034" dirty="0" smtClean="0"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latin typeface="Calibri"/>
                <a:cs typeface="Calibri"/>
              </a:rPr>
              <a:t>ti</a:t>
            </a:r>
            <a:r>
              <a:rPr sz="2700" b="1" spc="-9" baseline="3034" dirty="0" smtClean="0">
                <a:latin typeface="Calibri"/>
                <a:cs typeface="Calibri"/>
              </a:rPr>
              <a:t>v</a:t>
            </a:r>
            <a:r>
              <a:rPr sz="2700" b="1" spc="-4" baseline="3034" dirty="0" smtClean="0">
                <a:latin typeface="Calibri"/>
                <a:cs typeface="Calibri"/>
              </a:rPr>
              <a:t>e</a:t>
            </a:r>
            <a:r>
              <a:rPr sz="2700" b="1" spc="0" baseline="3034" dirty="0" smtClean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12700" marR="29157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utili</a:t>
            </a:r>
            <a:r>
              <a:rPr sz="2700" b="1" spc="-25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a </a:t>
            </a: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api</a:t>
            </a:r>
            <a:r>
              <a:rPr sz="2700" b="1" spc="-25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le</a:t>
            </a:r>
            <a:endParaRPr sz="1800">
              <a:latin typeface="Calibri"/>
              <a:cs typeface="Calibri"/>
            </a:endParaRPr>
          </a:p>
          <a:p>
            <a:pPr marL="12700" marR="29157">
              <a:lnSpc>
                <a:spcPts val="2160"/>
              </a:lnSpc>
            </a:pP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apa</a:t>
            </a:r>
            <a:r>
              <a:rPr sz="2700" b="1" spc="4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à</a:t>
            </a:r>
            <a:r>
              <a:rPr sz="2700" b="1" spc="-3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12700" marR="29157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ia</a:t>
            </a:r>
            <a:r>
              <a:rPr sz="2700" b="1" spc="4" baseline="1517" dirty="0" smtClean="0"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latin typeface="Calibri"/>
                <a:cs typeface="Calibri"/>
              </a:rPr>
              <a:t>ifi</a:t>
            </a:r>
            <a:r>
              <a:rPr sz="2700" b="1" spc="-9" baseline="1517" dirty="0" smtClean="0"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le</a:t>
            </a:r>
            <a:endParaRPr sz="1800">
              <a:latin typeface="Calibri"/>
              <a:cs typeface="Calibri"/>
            </a:endParaRPr>
          </a:p>
          <a:p>
            <a:pPr marL="12700" marR="29157">
              <a:lnSpc>
                <a:spcPts val="2160"/>
              </a:lnSpc>
            </a:pPr>
            <a:r>
              <a:rPr sz="2700" b="1" spc="-9" baseline="1517" dirty="0" smtClean="0">
                <a:latin typeface="Calibri"/>
                <a:cs typeface="Calibri"/>
              </a:rPr>
              <a:t>a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tivi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à</a:t>
            </a:r>
            <a:endParaRPr sz="1800">
              <a:latin typeface="Calibri"/>
              <a:cs typeface="Calibri"/>
            </a:endParaRPr>
          </a:p>
          <a:p>
            <a:pPr marL="1338021">
              <a:lnSpc>
                <a:spcPct val="99995"/>
              </a:lnSpc>
              <a:spcBef>
                <a:spcPts val="41"/>
              </a:spcBef>
            </a:pPr>
            <a:r>
              <a:rPr sz="1800" b="1" spc="0" dirty="0" smtClean="0">
                <a:latin typeface="Calibri"/>
                <a:cs typeface="Calibri"/>
              </a:rPr>
              <a:t>PR</a:t>
            </a:r>
            <a:r>
              <a:rPr sz="1800" b="1" spc="4" dirty="0" smtClean="0">
                <a:latin typeface="Calibri"/>
                <a:cs typeface="Calibri"/>
              </a:rPr>
              <a:t>A</a:t>
            </a:r>
            <a:r>
              <a:rPr sz="1800" b="1" spc="0" dirty="0" smtClean="0">
                <a:latin typeface="Calibri"/>
                <a:cs typeface="Calibri"/>
              </a:rPr>
              <a:t>SSIE:</a:t>
            </a:r>
            <a:r>
              <a:rPr sz="1800" b="1" spc="-14" dirty="0" smtClean="0">
                <a:latin typeface="Calibri"/>
                <a:cs typeface="Calibri"/>
              </a:rPr>
              <a:t> </a:t>
            </a:r>
            <a:r>
              <a:rPr sz="1800" b="1" spc="4" dirty="0" smtClean="0">
                <a:latin typeface="Calibri"/>
                <a:cs typeface="Calibri"/>
              </a:rPr>
              <a:t>pe</a:t>
            </a:r>
            <a:r>
              <a:rPr sz="1800" b="1" spc="-29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c</a:t>
            </a:r>
            <a:r>
              <a:rPr sz="1800" b="1" spc="9" dirty="0" smtClean="0">
                <a:latin typeface="Calibri"/>
                <a:cs typeface="Calibri"/>
              </a:rPr>
              <a:t>h</a:t>
            </a:r>
            <a:r>
              <a:rPr sz="1800" b="1" spc="0" dirty="0" smtClean="0">
                <a:latin typeface="Calibri"/>
                <a:cs typeface="Calibri"/>
              </a:rPr>
              <a:t>é a</a:t>
            </a:r>
            <a:r>
              <a:rPr sz="1800" b="1" spc="4" dirty="0" smtClean="0">
                <a:latin typeface="Calibri"/>
                <a:cs typeface="Calibri"/>
              </a:rPr>
              <a:t>n</a:t>
            </a:r>
            <a:r>
              <a:rPr sz="1800" b="1" spc="0" dirty="0" smtClean="0">
                <a:latin typeface="Calibri"/>
                <a:cs typeface="Calibri"/>
              </a:rPr>
              <a:t>c</a:t>
            </a:r>
            <a:r>
              <a:rPr sz="1800" b="1" spc="9" dirty="0" smtClean="0">
                <a:latin typeface="Calibri"/>
                <a:cs typeface="Calibri"/>
              </a:rPr>
              <a:t>h</a:t>
            </a:r>
            <a:r>
              <a:rPr sz="1800" b="1" spc="0" dirty="0" smtClean="0">
                <a:latin typeface="Calibri"/>
                <a:cs typeface="Calibri"/>
              </a:rPr>
              <a:t>e</a:t>
            </a:r>
            <a:r>
              <a:rPr sz="1800" b="1" spc="-39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la s</a:t>
            </a:r>
            <a:r>
              <a:rPr sz="1800" b="1" spc="4" dirty="0" smtClean="0">
                <a:latin typeface="Calibri"/>
                <a:cs typeface="Calibri"/>
              </a:rPr>
              <a:t>cuo</a:t>
            </a:r>
            <a:r>
              <a:rPr sz="1800" b="1" spc="0" dirty="0" smtClean="0">
                <a:latin typeface="Calibri"/>
                <a:cs typeface="Calibri"/>
              </a:rPr>
              <a:t>la ric</a:t>
            </a:r>
            <a:r>
              <a:rPr sz="1800" b="1" spc="4" dirty="0" smtClean="0">
                <a:latin typeface="Calibri"/>
                <a:cs typeface="Calibri"/>
              </a:rPr>
              <a:t>h</a:t>
            </a:r>
            <a:r>
              <a:rPr sz="1800" b="1" spc="0" dirty="0" smtClean="0">
                <a:latin typeface="Calibri"/>
                <a:cs typeface="Calibri"/>
              </a:rPr>
              <a:t>i</a:t>
            </a:r>
            <a:r>
              <a:rPr sz="1800" b="1" spc="9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de</a:t>
            </a:r>
            <a:r>
              <a:rPr sz="1800" b="1" spc="-54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la </a:t>
            </a:r>
            <a:r>
              <a:rPr sz="1800" b="1" spc="-9" dirty="0" smtClean="0">
                <a:latin typeface="Calibri"/>
                <a:cs typeface="Calibri"/>
              </a:rPr>
              <a:t>c</a:t>
            </a:r>
            <a:r>
              <a:rPr sz="1800" b="1" spc="0" dirty="0" smtClean="0">
                <a:latin typeface="Calibri"/>
                <a:cs typeface="Calibri"/>
              </a:rPr>
              <a:t>a</a:t>
            </a:r>
            <a:r>
              <a:rPr sz="1800" b="1" spc="4" dirty="0" smtClean="0">
                <a:latin typeface="Calibri"/>
                <a:cs typeface="Calibri"/>
              </a:rPr>
              <a:t>p</a:t>
            </a:r>
            <a:r>
              <a:rPr sz="1800" b="1" spc="0" dirty="0" smtClean="0">
                <a:latin typeface="Calibri"/>
                <a:cs typeface="Calibri"/>
              </a:rPr>
              <a:t>aci</a:t>
            </a:r>
            <a:r>
              <a:rPr sz="1800" b="1" spc="-9" dirty="0" smtClean="0">
                <a:latin typeface="Calibri"/>
                <a:cs typeface="Calibri"/>
              </a:rPr>
              <a:t>t</a:t>
            </a:r>
            <a:r>
              <a:rPr sz="1800" b="1" spc="0" dirty="0" smtClean="0">
                <a:latin typeface="Calibri"/>
                <a:cs typeface="Calibri"/>
              </a:rPr>
              <a:t>à </a:t>
            </a:r>
            <a:r>
              <a:rPr sz="1800" b="1" spc="4" dirty="0" smtClean="0">
                <a:latin typeface="Calibri"/>
                <a:cs typeface="Calibri"/>
              </a:rPr>
              <a:t>d</a:t>
            </a:r>
            <a:r>
              <a:rPr sz="1800" b="1" spc="0" dirty="0" smtClean="0">
                <a:latin typeface="Calibri"/>
                <a:cs typeface="Calibri"/>
              </a:rPr>
              <a:t>i</a:t>
            </a:r>
            <a:r>
              <a:rPr sz="1800" b="1" spc="-19" dirty="0" smtClean="0">
                <a:latin typeface="Calibri"/>
                <a:cs typeface="Calibri"/>
              </a:rPr>
              <a:t> </a:t>
            </a:r>
            <a:r>
              <a:rPr sz="1800" b="1" spc="4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s</a:t>
            </a:r>
            <a:r>
              <a:rPr sz="1800" b="1" spc="9" dirty="0" smtClean="0">
                <a:latin typeface="Calibri"/>
                <a:cs typeface="Calibri"/>
              </a:rPr>
              <a:t>e</a:t>
            </a:r>
            <a:r>
              <a:rPr sz="1800" b="1" spc="0" dirty="0" smtClean="0">
                <a:latin typeface="Calibri"/>
                <a:cs typeface="Calibri"/>
              </a:rPr>
              <a:t>g</a:t>
            </a:r>
            <a:r>
              <a:rPr sz="1800" b="1" spc="4" dirty="0" smtClean="0">
                <a:latin typeface="Calibri"/>
                <a:cs typeface="Calibri"/>
              </a:rPr>
              <a:t>u</a:t>
            </a:r>
            <a:r>
              <a:rPr sz="1800" b="1" spc="0" dirty="0" smtClean="0">
                <a:latin typeface="Calibri"/>
                <a:cs typeface="Calibri"/>
              </a:rPr>
              <a:t>i</a:t>
            </a:r>
            <a:r>
              <a:rPr sz="1800" b="1" spc="-25" dirty="0" smtClean="0">
                <a:latin typeface="Calibri"/>
                <a:cs typeface="Calibri"/>
              </a:rPr>
              <a:t>r</a:t>
            </a:r>
            <a:r>
              <a:rPr sz="1800" b="1" spc="0" dirty="0" smtClean="0">
                <a:latin typeface="Calibri"/>
                <a:cs typeface="Calibri"/>
              </a:rPr>
              <a:t>e m</a:t>
            </a:r>
            <a:r>
              <a:rPr sz="1800" b="1" spc="4" dirty="0" smtClean="0">
                <a:latin typeface="Calibri"/>
                <a:cs typeface="Calibri"/>
              </a:rPr>
              <a:t>o</a:t>
            </a:r>
            <a:r>
              <a:rPr sz="1800" b="1" spc="0" dirty="0" smtClean="0">
                <a:latin typeface="Calibri"/>
                <a:cs typeface="Calibri"/>
              </a:rPr>
              <a:t>vim</a:t>
            </a:r>
            <a:r>
              <a:rPr sz="1800" b="1" spc="4" dirty="0" smtClean="0">
                <a:latin typeface="Calibri"/>
                <a:cs typeface="Calibri"/>
              </a:rPr>
              <a:t>e</a:t>
            </a:r>
            <a:r>
              <a:rPr sz="1800" b="1" spc="-14" dirty="0" smtClean="0">
                <a:latin typeface="Calibri"/>
                <a:cs typeface="Calibri"/>
              </a:rPr>
              <a:t>n</a:t>
            </a:r>
            <a:r>
              <a:rPr sz="1800" b="1" spc="0" dirty="0" smtClean="0">
                <a:latin typeface="Calibri"/>
                <a:cs typeface="Calibri"/>
              </a:rPr>
              <a:t>ti final</a:t>
            </a:r>
            <a:r>
              <a:rPr sz="1800" b="1" spc="4" dirty="0" smtClean="0">
                <a:latin typeface="Calibri"/>
                <a:cs typeface="Calibri"/>
              </a:rPr>
              <a:t>i</a:t>
            </a:r>
            <a:r>
              <a:rPr sz="1800" b="1" spc="0" dirty="0" smtClean="0">
                <a:latin typeface="Calibri"/>
                <a:cs typeface="Calibri"/>
              </a:rPr>
              <a:t>z</a:t>
            </a:r>
            <a:r>
              <a:rPr sz="1800" b="1" spc="-14" dirty="0" smtClean="0">
                <a:latin typeface="Calibri"/>
                <a:cs typeface="Calibri"/>
              </a:rPr>
              <a:t>z</a:t>
            </a:r>
            <a:r>
              <a:rPr sz="1800" b="1" spc="-9" dirty="0" smtClean="0">
                <a:latin typeface="Calibri"/>
                <a:cs typeface="Calibri"/>
              </a:rPr>
              <a:t>a</a:t>
            </a:r>
            <a:r>
              <a:rPr sz="1800" b="1" spc="0" dirty="0" smtClean="0">
                <a:latin typeface="Calibri"/>
                <a:cs typeface="Calibri"/>
              </a:rPr>
              <a:t>ti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54958" y="5014468"/>
            <a:ext cx="2464647" cy="19002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67003" marR="34289">
              <a:lnSpc>
                <a:spcPts val="1935"/>
              </a:lnSpc>
              <a:spcBef>
                <a:spcPts val="96"/>
              </a:spcBef>
            </a:pPr>
            <a:r>
              <a:rPr sz="2700" b="1" spc="0" baseline="3034" dirty="0" smtClean="0">
                <a:latin typeface="Calibri"/>
                <a:cs typeface="Calibri"/>
              </a:rPr>
              <a:t>ASPE</a:t>
            </a:r>
            <a:r>
              <a:rPr sz="2700" b="1" spc="19" baseline="3034" dirty="0" smtClean="0">
                <a:latin typeface="Calibri"/>
                <a:cs typeface="Calibri"/>
              </a:rPr>
              <a:t>T</a:t>
            </a:r>
            <a:r>
              <a:rPr sz="2700" b="1" spc="0" baseline="3034" dirty="0" smtClean="0">
                <a:latin typeface="Calibri"/>
                <a:cs typeface="Calibri"/>
              </a:rPr>
              <a:t>TI</a:t>
            </a:r>
            <a:endParaRPr sz="1800" dirty="0">
              <a:latin typeface="Calibri"/>
              <a:cs typeface="Calibri"/>
            </a:endParaRPr>
          </a:p>
          <a:p>
            <a:pPr marL="616712" marR="34289">
              <a:lnSpc>
                <a:spcPts val="2160"/>
              </a:lnSpc>
              <a:spcBef>
                <a:spcPts val="11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PE</a:t>
            </a:r>
            <a:r>
              <a:rPr sz="2700" b="1" spc="-1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C</a:t>
            </a:r>
            <a:r>
              <a:rPr sz="2700" b="1" spc="-4" baseline="1517" dirty="0" smtClean="0">
                <a:latin typeface="Calibri"/>
                <a:cs typeface="Calibri"/>
              </a:rPr>
              <a:t>E</a:t>
            </a:r>
            <a:r>
              <a:rPr sz="2700" b="1" spc="1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TIVI:</a:t>
            </a:r>
            <a:endParaRPr sz="1800" dirty="0">
              <a:latin typeface="Calibri"/>
              <a:cs typeface="Calibri"/>
            </a:endParaRPr>
          </a:p>
          <a:p>
            <a:pPr marL="616712" marR="34289">
              <a:lnSpc>
                <a:spcPts val="2160"/>
              </a:lnSpc>
            </a:pPr>
            <a:r>
              <a:rPr sz="2700" b="1" spc="4" baseline="1517" dirty="0" smtClean="0">
                <a:latin typeface="Calibri"/>
                <a:cs typeface="Calibri"/>
              </a:rPr>
              <a:t>pe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c</a:t>
            </a:r>
            <a:r>
              <a:rPr sz="2700" b="1" spc="4" baseline="1517" dirty="0" smtClean="0">
                <a:latin typeface="Calibri"/>
                <a:cs typeface="Calibri"/>
              </a:rPr>
              <a:t>h</a:t>
            </a:r>
            <a:r>
              <a:rPr sz="2700" b="1" spc="0" baseline="1517" dirty="0" smtClean="0">
                <a:latin typeface="Calibri"/>
                <a:cs typeface="Calibri"/>
              </a:rPr>
              <a:t>é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qu</a:t>
            </a:r>
            <a:r>
              <a:rPr sz="2700" b="1" spc="0" baseline="1517" dirty="0" smtClean="0">
                <a:latin typeface="Calibri"/>
                <a:cs typeface="Calibri"/>
              </a:rPr>
              <a:t>alsiasi</a:t>
            </a:r>
            <a:endParaRPr sz="1800" dirty="0">
              <a:latin typeface="Calibri"/>
              <a:cs typeface="Calibri"/>
            </a:endParaRPr>
          </a:p>
          <a:p>
            <a:pPr marL="616712" marR="34289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in</a:t>
            </a:r>
            <a:r>
              <a:rPr sz="2700" b="1" spc="-34" baseline="1517" dirty="0" smtClean="0"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latin typeface="Calibri"/>
                <a:cs typeface="Calibri"/>
              </a:rPr>
              <a:t>ormazione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a</a:t>
            </a:r>
            <a:endParaRPr sz="1800" dirty="0">
              <a:latin typeface="Calibri"/>
              <a:cs typeface="Calibri"/>
            </a:endParaRPr>
          </a:p>
          <a:p>
            <a:pPr marL="616712" marR="34289">
              <a:lnSpc>
                <a:spcPts val="2160"/>
              </a:lnSpc>
            </a:pPr>
            <a:r>
              <a:rPr sz="2700" b="1" spc="0" baseline="1517" dirty="0" smtClean="0">
                <a:latin typeface="Calibri"/>
                <a:cs typeface="Calibri"/>
              </a:rPr>
              <a:t>ap</a:t>
            </a:r>
            <a:r>
              <a:rPr sz="2700" b="1" spc="9" baseline="1517" dirty="0" smtClean="0">
                <a:latin typeface="Calibri"/>
                <a:cs typeface="Calibri"/>
              </a:rPr>
              <a:t>p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4" baseline="1517" dirty="0" smtClean="0">
                <a:latin typeface="Calibri"/>
                <a:cs typeface="Calibri"/>
              </a:rPr>
              <a:t>en</a:t>
            </a:r>
            <a:r>
              <a:rPr sz="2700" b="1" spc="-4" baseline="1517" dirty="0" smtClean="0">
                <a:latin typeface="Calibri"/>
                <a:cs typeface="Calibri"/>
              </a:rPr>
              <a:t>de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latin typeface="Calibri"/>
                <a:cs typeface="Calibri"/>
              </a:rPr>
              <a:t>assa</a:t>
            </a:r>
            <a:endParaRPr sz="1800" dirty="0">
              <a:latin typeface="Calibri"/>
              <a:cs typeface="Calibri"/>
            </a:endParaRPr>
          </a:p>
          <a:p>
            <a:pPr marL="616712">
              <a:lnSpc>
                <a:spcPts val="2140"/>
              </a:lnSpc>
            </a:pPr>
            <a:r>
              <a:rPr sz="2700" spc="0" baseline="1517" dirty="0" err="1" smtClean="0">
                <a:latin typeface="Calibri"/>
                <a:cs typeface="Calibri"/>
              </a:rPr>
              <a:t>dai</a:t>
            </a:r>
            <a:r>
              <a:rPr sz="2700" spc="0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an</a:t>
            </a:r>
            <a:r>
              <a:rPr sz="2700" spc="4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-9" baseline="1517" dirty="0" smtClean="0">
                <a:latin typeface="Calibri"/>
                <a:cs typeface="Calibri"/>
              </a:rPr>
              <a:t>e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828800" y="1599984"/>
            <a:ext cx="6009132" cy="44414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24633" y="554418"/>
            <a:ext cx="5813298" cy="718629"/>
          </a:xfrm>
          <a:custGeom>
            <a:avLst/>
            <a:gdLst/>
            <a:ahLst/>
            <a:cxnLst/>
            <a:rect l="l" t="t" r="r" b="b"/>
            <a:pathLst>
              <a:path w="5813298" h="718629">
                <a:moveTo>
                  <a:pt x="0" y="718629"/>
                </a:moveTo>
                <a:lnTo>
                  <a:pt x="5813298" y="718629"/>
                </a:lnTo>
                <a:lnTo>
                  <a:pt x="5813298" y="0"/>
                </a:lnTo>
                <a:lnTo>
                  <a:pt x="0" y="0"/>
                </a:lnTo>
                <a:lnTo>
                  <a:pt x="0" y="718629"/>
                </a:lnTo>
                <a:close/>
              </a:path>
            </a:pathLst>
          </a:custGeom>
          <a:solidFill>
            <a:srgbClr val="00B8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24633" y="554418"/>
            <a:ext cx="5813298" cy="718629"/>
          </a:xfrm>
          <a:custGeom>
            <a:avLst/>
            <a:gdLst/>
            <a:ahLst/>
            <a:cxnLst/>
            <a:rect l="l" t="t" r="r" b="b"/>
            <a:pathLst>
              <a:path w="5813298" h="718629">
                <a:moveTo>
                  <a:pt x="0" y="718629"/>
                </a:moveTo>
                <a:lnTo>
                  <a:pt x="5813298" y="718629"/>
                </a:lnTo>
                <a:lnTo>
                  <a:pt x="5813298" y="0"/>
                </a:lnTo>
                <a:lnTo>
                  <a:pt x="0" y="0"/>
                </a:lnTo>
                <a:lnTo>
                  <a:pt x="0" y="71862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024633" y="554418"/>
            <a:ext cx="5813298" cy="7186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2168">
              <a:lnSpc>
                <a:spcPct val="95825"/>
              </a:lnSpc>
              <a:spcBef>
                <a:spcPts val="225"/>
              </a:spcBef>
            </a:pPr>
            <a:r>
              <a:rPr sz="1800" spc="0" dirty="0" smtClean="0">
                <a:latin typeface="Arial"/>
                <a:cs typeface="Arial"/>
              </a:rPr>
              <a:t>……</a:t>
            </a:r>
            <a:r>
              <a:rPr sz="1800" spc="-4" dirty="0" smtClean="0">
                <a:latin typeface="Arial"/>
                <a:cs typeface="Arial"/>
              </a:rPr>
              <a:t> </a:t>
            </a:r>
            <a:r>
              <a:rPr sz="2200" b="1" spc="0" dirty="0" smtClean="0">
                <a:latin typeface="Arial"/>
                <a:cs typeface="Arial"/>
              </a:rPr>
              <a:t>GR</a:t>
            </a:r>
            <a:r>
              <a:rPr sz="2200" b="1" spc="-4" dirty="0" smtClean="0">
                <a:latin typeface="Arial"/>
                <a:cs typeface="Arial"/>
              </a:rPr>
              <a:t>A</a:t>
            </a:r>
            <a:r>
              <a:rPr sz="2200" b="1" spc="0" dirty="0" smtClean="0">
                <a:latin typeface="Arial"/>
                <a:cs typeface="Arial"/>
              </a:rPr>
              <a:t>ZIE….A</a:t>
            </a:r>
            <a:r>
              <a:rPr sz="2200" b="1" spc="427" dirty="0" smtClean="0">
                <a:latin typeface="Arial"/>
                <a:cs typeface="Arial"/>
              </a:rPr>
              <a:t> </a:t>
            </a:r>
            <a:r>
              <a:rPr sz="2200" b="1" spc="0" dirty="0" smtClean="0">
                <a:latin typeface="Arial"/>
                <a:cs typeface="Arial"/>
              </a:rPr>
              <a:t>VOI…..LA</a:t>
            </a:r>
            <a:r>
              <a:rPr sz="2200" b="1" spc="-161" dirty="0" smtClean="0">
                <a:latin typeface="Arial"/>
                <a:cs typeface="Arial"/>
              </a:rPr>
              <a:t> </a:t>
            </a:r>
            <a:r>
              <a:rPr sz="2200" b="1" spc="-169" dirty="0" smtClean="0">
                <a:latin typeface="Arial"/>
                <a:cs typeface="Arial"/>
              </a:rPr>
              <a:t>P</a:t>
            </a:r>
            <a:r>
              <a:rPr sz="2200" b="1" spc="0" dirty="0" smtClean="0">
                <a:latin typeface="Arial"/>
                <a:cs typeface="Arial"/>
              </a:rPr>
              <a:t>AR</a:t>
            </a:r>
            <a:r>
              <a:rPr sz="2200" b="1" spc="-4" dirty="0" smtClean="0">
                <a:latin typeface="Arial"/>
                <a:cs typeface="Arial"/>
              </a:rPr>
              <a:t>O</a:t>
            </a:r>
            <a:r>
              <a:rPr sz="2200" b="1" spc="0" dirty="0" smtClean="0">
                <a:latin typeface="Arial"/>
                <a:cs typeface="Arial"/>
              </a:rPr>
              <a:t>LA…..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793482" y="184890"/>
            <a:ext cx="776927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b="1" spc="9" dirty="0" smtClean="0">
                <a:latin typeface="Arial"/>
                <a:cs typeface="Arial"/>
              </a:rPr>
              <a:t>M</a:t>
            </a:r>
            <a:r>
              <a:rPr sz="1300" b="1" spc="0" dirty="0" smtClean="0">
                <a:latin typeface="Arial"/>
                <a:cs typeface="Arial"/>
              </a:rPr>
              <a:t>odulo</a:t>
            </a:r>
            <a:r>
              <a:rPr sz="1300" b="1" spc="-21" dirty="0" smtClean="0">
                <a:latin typeface="Arial"/>
                <a:cs typeface="Arial"/>
              </a:rPr>
              <a:t> </a:t>
            </a:r>
            <a:r>
              <a:rPr sz="1300" b="1" spc="0" dirty="0" smtClean="0">
                <a:latin typeface="Arial"/>
                <a:cs typeface="Arial"/>
              </a:rPr>
              <a:t>1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32531" y="269113"/>
            <a:ext cx="3057057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0"/>
              </a:lnSpc>
              <a:spcBef>
                <a:spcPts val="107"/>
              </a:spcBef>
            </a:pPr>
            <a:r>
              <a:rPr sz="3000" b="1" i="1" spc="0" baseline="2730" dirty="0" smtClean="0">
                <a:latin typeface="Calibri"/>
                <a:cs typeface="Calibri"/>
              </a:rPr>
              <a:t>Legge</a:t>
            </a:r>
            <a:r>
              <a:rPr sz="3000" b="1" i="1" spc="-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8 o</a:t>
            </a:r>
            <a:r>
              <a:rPr sz="3000" b="1" i="1" spc="-14" baseline="2730" dirty="0" smtClean="0">
                <a:latin typeface="Calibri"/>
                <a:cs typeface="Calibri"/>
              </a:rPr>
              <a:t>t</a:t>
            </a:r>
            <a:r>
              <a:rPr sz="3000" b="1" i="1" spc="-25" baseline="2730" dirty="0" smtClean="0">
                <a:latin typeface="Calibri"/>
                <a:cs typeface="Calibri"/>
              </a:rPr>
              <a:t>t</a:t>
            </a:r>
            <a:r>
              <a:rPr sz="3000" b="1" i="1" spc="0" baseline="2730" dirty="0" smtClean="0">
                <a:latin typeface="Calibri"/>
                <a:cs typeface="Calibri"/>
              </a:rPr>
              <a:t>obre</a:t>
            </a:r>
            <a:r>
              <a:rPr sz="3000" b="1" i="1" spc="-29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2</a:t>
            </a:r>
            <a:r>
              <a:rPr sz="3000" b="1" i="1" spc="4" baseline="2730" dirty="0" smtClean="0">
                <a:latin typeface="Calibri"/>
                <a:cs typeface="Calibri"/>
              </a:rPr>
              <a:t>0</a:t>
            </a:r>
            <a:r>
              <a:rPr sz="3000" b="1" i="1" spc="0" baseline="2730" dirty="0" smtClean="0">
                <a:latin typeface="Calibri"/>
                <a:cs typeface="Calibri"/>
              </a:rPr>
              <a:t>1</a:t>
            </a:r>
            <a:r>
              <a:rPr sz="3000" b="1" i="1" spc="4" baseline="2730" dirty="0" smtClean="0">
                <a:latin typeface="Calibri"/>
                <a:cs typeface="Calibri"/>
              </a:rPr>
              <a:t>0</a:t>
            </a:r>
            <a:r>
              <a:rPr sz="3000" b="1" i="1" spc="0" baseline="2730" dirty="0" smtClean="0">
                <a:latin typeface="Calibri"/>
                <a:cs typeface="Calibri"/>
              </a:rPr>
              <a:t>,</a:t>
            </a:r>
            <a:r>
              <a:rPr sz="3000" b="1" i="1" spc="-3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n.</a:t>
            </a:r>
            <a:r>
              <a:rPr sz="3000" b="1" i="1" spc="-14" baseline="2730" dirty="0" smtClean="0">
                <a:latin typeface="Calibri"/>
                <a:cs typeface="Calibri"/>
              </a:rPr>
              <a:t> </a:t>
            </a:r>
            <a:r>
              <a:rPr sz="3000" b="1" i="1" spc="0" baseline="2730" dirty="0" smtClean="0">
                <a:latin typeface="Calibri"/>
                <a:cs typeface="Calibri"/>
              </a:rPr>
              <a:t>1</a:t>
            </a:r>
            <a:r>
              <a:rPr sz="3000" b="1" i="1" spc="4" baseline="2730" dirty="0" smtClean="0">
                <a:latin typeface="Calibri"/>
                <a:cs typeface="Calibri"/>
              </a:rPr>
              <a:t>7</a:t>
            </a:r>
            <a:r>
              <a:rPr sz="3000" b="1" i="1" spc="0" baseline="2730" dirty="0" smtClean="0">
                <a:latin typeface="Calibri"/>
                <a:cs typeface="Calibri"/>
              </a:rPr>
              <a:t>0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7296" y="573913"/>
            <a:ext cx="7694966" cy="214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8405" marR="460058" algn="ctr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latin typeface="Calibri"/>
                <a:cs typeface="Calibri"/>
              </a:rPr>
              <a:t>Nu</a:t>
            </a:r>
            <a:r>
              <a:rPr sz="3000" spc="-4" baseline="2730" dirty="0" smtClean="0">
                <a:latin typeface="Calibri"/>
                <a:cs typeface="Calibri"/>
              </a:rPr>
              <a:t>o</a:t>
            </a:r>
            <a:r>
              <a:rPr sz="3000" spc="-29" baseline="2730" dirty="0" smtClean="0">
                <a:latin typeface="Calibri"/>
                <a:cs typeface="Calibri"/>
              </a:rPr>
              <a:t>v</a:t>
            </a:r>
            <a:r>
              <a:rPr sz="3000" spc="0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norme</a:t>
            </a:r>
            <a:r>
              <a:rPr sz="3000" spc="-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in m</a:t>
            </a:r>
            <a:r>
              <a:rPr sz="3000" spc="-25" baseline="2730" dirty="0" smtClean="0">
                <a:latin typeface="Calibri"/>
                <a:cs typeface="Calibri"/>
              </a:rPr>
              <a:t>at</a:t>
            </a:r>
            <a:r>
              <a:rPr sz="3000" spc="0" baseline="2730" dirty="0" smtClean="0">
                <a:latin typeface="Calibri"/>
                <a:cs typeface="Calibri"/>
              </a:rPr>
              <a:t>er</a:t>
            </a:r>
            <a:r>
              <a:rPr sz="3000" spc="-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a</a:t>
            </a:r>
            <a:r>
              <a:rPr sz="3000" spc="25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di di</a:t>
            </a:r>
            <a:r>
              <a:rPr sz="3000" spc="-25" baseline="2730" dirty="0" smtClean="0">
                <a:latin typeface="Calibri"/>
                <a:cs typeface="Calibri"/>
              </a:rPr>
              <a:t>s</a:t>
            </a:r>
            <a:r>
              <a:rPr sz="3000" spc="0" baseline="2730" dirty="0" smtClean="0">
                <a:latin typeface="Calibri"/>
                <a:cs typeface="Calibri"/>
              </a:rPr>
              <a:t>turbi specifici</a:t>
            </a:r>
            <a:r>
              <a:rPr sz="3000" spc="1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di a</a:t>
            </a:r>
            <a:r>
              <a:rPr sz="3000" spc="4" baseline="2730" dirty="0" smtClean="0">
                <a:latin typeface="Calibri"/>
                <a:cs typeface="Calibri"/>
              </a:rPr>
              <a:t>p</a:t>
            </a:r>
            <a:r>
              <a:rPr sz="3000" spc="0" baseline="2730" dirty="0" smtClean="0">
                <a:latin typeface="Calibri"/>
                <a:cs typeface="Calibri"/>
              </a:rPr>
              <a:t>p</a:t>
            </a:r>
            <a:r>
              <a:rPr sz="3000" spc="-25" baseline="2730" dirty="0" smtClean="0">
                <a:latin typeface="Calibri"/>
                <a:cs typeface="Calibri"/>
              </a:rPr>
              <a:t>r</a:t>
            </a:r>
            <a:r>
              <a:rPr sz="3000" spc="0" baseline="2730" dirty="0" smtClean="0">
                <a:latin typeface="Calibri"/>
                <a:cs typeface="Calibri"/>
              </a:rPr>
              <a:t>endim</a:t>
            </a:r>
            <a:r>
              <a:rPr sz="3000" spc="-4" baseline="2730" dirty="0" smtClean="0">
                <a:latin typeface="Calibri"/>
                <a:cs typeface="Calibri"/>
              </a:rPr>
              <a:t>e</a:t>
            </a:r>
            <a:r>
              <a:rPr sz="3000" spc="-19" baseline="2730" dirty="0" smtClean="0">
                <a:latin typeface="Calibri"/>
                <a:cs typeface="Calibri"/>
              </a:rPr>
              <a:t>n</a:t>
            </a:r>
            <a:r>
              <a:rPr sz="3000" spc="-25" baseline="2730" dirty="0" smtClean="0">
                <a:latin typeface="Calibri"/>
                <a:cs typeface="Calibri"/>
              </a:rPr>
              <a:t>t</a:t>
            </a:r>
            <a:r>
              <a:rPr sz="3000" spc="0" baseline="2730" dirty="0" smtClean="0">
                <a:latin typeface="Calibri"/>
                <a:cs typeface="Calibri"/>
              </a:rPr>
              <a:t>o</a:t>
            </a:r>
            <a:endParaRPr sz="2000">
              <a:latin typeface="Calibri"/>
              <a:cs typeface="Calibri"/>
            </a:endParaRPr>
          </a:p>
          <a:p>
            <a:pPr marL="3301050" marR="2999540" algn="ctr">
              <a:lnSpc>
                <a:spcPts val="2405"/>
              </a:lnSpc>
              <a:spcBef>
                <a:spcPts val="13"/>
              </a:spcBef>
            </a:pPr>
            <a:r>
              <a:rPr sz="3000" spc="0" baseline="1365" dirty="0" smtClean="0">
                <a:latin typeface="Calibri"/>
                <a:cs typeface="Calibri"/>
              </a:rPr>
              <a:t>[pa</a:t>
            </a:r>
            <a:r>
              <a:rPr sz="3000" spc="-4" baseline="1365" dirty="0" smtClean="0">
                <a:latin typeface="Calibri"/>
                <a:cs typeface="Calibri"/>
              </a:rPr>
              <a:t>r</a:t>
            </a:r>
            <a:r>
              <a:rPr sz="3000" spc="-25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e</a:t>
            </a:r>
            <a:r>
              <a:rPr sz="3000" spc="-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4 di 4]</a:t>
            </a:r>
            <a:endParaRPr sz="2000">
              <a:latin typeface="Calibri"/>
              <a:cs typeface="Calibri"/>
            </a:endParaRPr>
          </a:p>
          <a:p>
            <a:pPr marL="3721861" marR="3387671" algn="ctr">
              <a:lnSpc>
                <a:spcPct val="101725"/>
              </a:lnSpc>
              <a:spcBef>
                <a:spcPts val="1307"/>
              </a:spcBef>
            </a:pPr>
            <a:r>
              <a:rPr sz="1800" b="1" spc="0" dirty="0" smtClean="0">
                <a:latin typeface="Calibri"/>
                <a:cs typeface="Calibri"/>
              </a:rPr>
              <a:t>Art.</a:t>
            </a:r>
            <a:r>
              <a:rPr sz="1800" b="1" spc="-14" dirty="0" smtClean="0">
                <a:latin typeface="Calibri"/>
                <a:cs typeface="Calibri"/>
              </a:rPr>
              <a:t> </a:t>
            </a:r>
            <a:r>
              <a:rPr sz="1800" b="1" spc="0" dirty="0" smtClean="0">
                <a:latin typeface="Calibri"/>
                <a:cs typeface="Calibri"/>
              </a:rPr>
              <a:t>5</a:t>
            </a:r>
            <a:endParaRPr sz="1800">
              <a:latin typeface="Calibri"/>
              <a:cs typeface="Calibri"/>
            </a:endParaRPr>
          </a:p>
          <a:p>
            <a:pPr marL="2008886" marR="1676274" algn="ctr">
              <a:lnSpc>
                <a:spcPts val="2160"/>
              </a:lnSpc>
              <a:spcBef>
                <a:spcPts val="108"/>
              </a:spcBef>
            </a:pPr>
            <a:r>
              <a:rPr sz="2700" b="1" spc="0" baseline="1517" dirty="0" smtClean="0">
                <a:latin typeface="Calibri"/>
                <a:cs typeface="Calibri"/>
              </a:rPr>
              <a:t>Mis</a:t>
            </a:r>
            <a:r>
              <a:rPr sz="2700" b="1" spc="4" baseline="1517" dirty="0" smtClean="0">
                <a:latin typeface="Calibri"/>
                <a:cs typeface="Calibri"/>
              </a:rPr>
              <a:t>u</a:t>
            </a:r>
            <a:r>
              <a:rPr sz="2700" b="1" spc="-29" baseline="1517" dirty="0" smtClean="0"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2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edu</a:t>
            </a:r>
            <a:r>
              <a:rPr sz="2700" b="1" spc="-9" baseline="1517" dirty="0" smtClean="0">
                <a:latin typeface="Calibri"/>
                <a:cs typeface="Calibri"/>
              </a:rPr>
              <a:t>ca</a:t>
            </a:r>
            <a:r>
              <a:rPr sz="2700" b="1" spc="0" baseline="1517" dirty="0" smtClean="0">
                <a:latin typeface="Calibri"/>
                <a:cs typeface="Calibri"/>
              </a:rPr>
              <a:t>ti</a:t>
            </a:r>
            <a:r>
              <a:rPr sz="2700" b="1" spc="-9" baseline="1517" dirty="0" smtClean="0"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4" baseline="1517" dirty="0" smtClean="0">
                <a:latin typeface="Calibri"/>
                <a:cs typeface="Calibri"/>
              </a:rPr>
              <a:t> 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-9" baseline="1517" dirty="0" smtClean="0">
                <a:latin typeface="Calibri"/>
                <a:cs typeface="Calibri"/>
              </a:rPr>
              <a:t>a</a:t>
            </a:r>
            <a:r>
              <a:rPr sz="2700" b="1" spc="-25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tic</a:t>
            </a:r>
            <a:r>
              <a:rPr sz="2700" b="1" spc="9" baseline="1517" dirty="0" smtClean="0">
                <a:latin typeface="Calibri"/>
                <a:cs typeface="Calibri"/>
              </a:rPr>
              <a:t>h</a:t>
            </a:r>
            <a:r>
              <a:rPr sz="2700" b="1" spc="0" baseline="1517" dirty="0" smtClean="0">
                <a:latin typeface="Calibri"/>
                <a:cs typeface="Calibri"/>
              </a:rPr>
              <a:t>e</a:t>
            </a:r>
            <a:r>
              <a:rPr sz="2700" b="1" spc="-54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latin typeface="Calibri"/>
                <a:cs typeface="Calibri"/>
              </a:rPr>
              <a:t>upp</a:t>
            </a:r>
            <a:r>
              <a:rPr sz="2700" b="1" spc="0" baseline="1517" dirty="0" smtClean="0">
                <a:latin typeface="Calibri"/>
                <a:cs typeface="Calibri"/>
              </a:rPr>
              <a:t>or</a:t>
            </a:r>
            <a:r>
              <a:rPr sz="2700" b="1" spc="-9" baseline="1517" dirty="0" smtClean="0"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latin typeface="Calibri"/>
                <a:cs typeface="Calibri"/>
              </a:rPr>
              <a:t>o</a:t>
            </a:r>
            <a:endParaRPr sz="1800">
              <a:latin typeface="Calibri"/>
              <a:cs typeface="Calibri"/>
            </a:endParaRPr>
          </a:p>
          <a:p>
            <a:pPr marL="69088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1. 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tud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ti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on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diag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osi di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1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ha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no 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r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frui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ap</a:t>
            </a:r>
            <a:r>
              <a:rPr sz="2700" spc="4" baseline="1517" dirty="0" smtClean="0">
                <a:latin typeface="Calibri"/>
                <a:cs typeface="Calibri"/>
              </a:rPr>
              <a:t>p</a:t>
            </a:r>
            <a:r>
              <a:rPr sz="2700" spc="0" baseline="1517" dirty="0" smtClean="0">
                <a:latin typeface="Calibri"/>
                <a:cs typeface="Calibri"/>
              </a:rPr>
              <a:t>osi</a:t>
            </a:r>
            <a:r>
              <a:rPr sz="2700" spc="-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-14" baseline="1517" dirty="0" smtClean="0">
                <a:latin typeface="Calibri"/>
                <a:cs typeface="Calibri"/>
              </a:rPr>
              <a:t>o</a:t>
            </a:r>
            <a:r>
              <a:rPr sz="2700" spc="14" baseline="1517" dirty="0" smtClean="0">
                <a:latin typeface="Calibri"/>
                <a:cs typeface="Calibri"/>
              </a:rPr>
              <a:t>v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men</a:t>
            </a:r>
            <a:r>
              <a:rPr sz="2700" spc="-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disp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-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 </a:t>
            </a:r>
            <a:r>
              <a:rPr sz="2700" spc="-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omp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 fles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bi</a:t>
            </a:r>
            <a:r>
              <a:rPr sz="2700" spc="-9" baseline="1517" dirty="0" smtClean="0">
                <a:latin typeface="Calibri"/>
                <a:cs typeface="Calibri"/>
              </a:rPr>
              <a:t>l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did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l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so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cicl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uz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0" baseline="1517" dirty="0" smtClean="0">
                <a:latin typeface="Calibri"/>
                <a:cs typeface="Calibri"/>
              </a:rPr>
              <a:t>ormaz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 e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gli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tudi uni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si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ar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3392" y="3011932"/>
            <a:ext cx="7297200" cy="35465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4290">
              <a:lnSpc>
                <a:spcPts val="1935"/>
              </a:lnSpc>
              <a:spcBef>
                <a:spcPts val="96"/>
              </a:spcBef>
            </a:pPr>
            <a:r>
              <a:rPr sz="2700" spc="0" baseline="3034" dirty="0" smtClean="0">
                <a:latin typeface="Calibri"/>
                <a:cs typeface="Calibri"/>
              </a:rPr>
              <a:t>2.</a:t>
            </a:r>
            <a:r>
              <a:rPr sz="2700" spc="-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4" baseline="3034" dirty="0" smtClean="0">
                <a:latin typeface="Calibri"/>
                <a:cs typeface="Calibri"/>
              </a:rPr>
              <a:t>g</a:t>
            </a:r>
            <a:r>
              <a:rPr sz="2700" spc="-4" baseline="3034" dirty="0" smtClean="0">
                <a:latin typeface="Calibri"/>
                <a:cs typeface="Calibri"/>
              </a:rPr>
              <a:t>l</a:t>
            </a:r>
            <a:r>
              <a:rPr sz="2700" spc="0" baseline="3034" dirty="0" smtClean="0">
                <a:latin typeface="Calibri"/>
                <a:cs typeface="Calibri"/>
              </a:rPr>
              <a:t>i</a:t>
            </a:r>
            <a:r>
              <a:rPr sz="2700" spc="-4" baseline="3034" dirty="0" smtClean="0">
                <a:latin typeface="Calibri"/>
                <a:cs typeface="Calibri"/>
              </a:rPr>
              <a:t> </a:t>
            </a:r>
            <a:r>
              <a:rPr sz="2700" spc="-19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tud</a:t>
            </a:r>
            <a:r>
              <a:rPr sz="2700" spc="4" baseline="3034" dirty="0" smtClean="0">
                <a:latin typeface="Calibri"/>
                <a:cs typeface="Calibri"/>
              </a:rPr>
              <a:t>e</a:t>
            </a:r>
            <a:r>
              <a:rPr sz="2700" spc="-9" baseline="3034" dirty="0" smtClean="0">
                <a:latin typeface="Calibri"/>
                <a:cs typeface="Calibri"/>
              </a:rPr>
              <a:t>n</a:t>
            </a:r>
            <a:r>
              <a:rPr sz="2700" spc="0" baseline="3034" dirty="0" smtClean="0">
                <a:latin typeface="Calibri"/>
                <a:cs typeface="Calibri"/>
              </a:rPr>
              <a:t>ti </a:t>
            </a:r>
            <a:r>
              <a:rPr sz="2700" spc="-19" baseline="3034" dirty="0" smtClean="0">
                <a:latin typeface="Calibri"/>
                <a:cs typeface="Calibri"/>
              </a:rPr>
              <a:t>c</a:t>
            </a:r>
            <a:r>
              <a:rPr sz="2700" spc="0" baseline="3034" dirty="0" smtClean="0">
                <a:latin typeface="Calibri"/>
                <a:cs typeface="Calibri"/>
              </a:rPr>
              <a:t>on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D</a:t>
            </a:r>
            <a:r>
              <a:rPr sz="2700" spc="-14" baseline="3034" dirty="0" smtClean="0">
                <a:latin typeface="Calibri"/>
                <a:cs typeface="Calibri"/>
              </a:rPr>
              <a:t>S</a:t>
            </a:r>
            <a:r>
              <a:rPr sz="2700" spc="0" baseline="3034" dirty="0" smtClean="0">
                <a:latin typeface="Calibri"/>
                <a:cs typeface="Calibri"/>
              </a:rPr>
              <a:t>A</a:t>
            </a:r>
            <a:r>
              <a:rPr sz="2700" spc="14" baseline="3034" dirty="0" smtClean="0"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le</a:t>
            </a:r>
            <a:r>
              <a:rPr sz="2700" b="1" spc="-4" baseline="3034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2700" b="1" spc="-19" baseline="3034" dirty="0" smtClean="0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tit</a:t>
            </a:r>
            <a:r>
              <a:rPr sz="2700" b="1" spc="4" baseline="3034" dirty="0" smtClean="0">
                <a:solidFill>
                  <a:srgbClr val="0000FF"/>
                </a:solidFill>
                <a:latin typeface="Calibri"/>
                <a:cs typeface="Calibri"/>
              </a:rPr>
              <a:t>u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z</a:t>
            </a:r>
            <a:r>
              <a:rPr sz="2700" b="1" spc="4" baseline="3034" dirty="0" smtClean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oni</a:t>
            </a:r>
            <a:r>
              <a:rPr sz="2700" b="1" spc="-44" baseline="3034" dirty="0" smtClean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sz="2700" b="1" spc="-9" baseline="3034" dirty="0" smtClean="0">
                <a:solidFill>
                  <a:srgbClr val="0000FF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ola</a:t>
            </a:r>
            <a:r>
              <a:rPr sz="2700" b="1" spc="-14" baseline="3034" dirty="0" smtClean="0">
                <a:solidFill>
                  <a:srgbClr val="0000FF"/>
                </a:solidFill>
                <a:latin typeface="Calibri"/>
                <a:cs typeface="Calibri"/>
              </a:rPr>
              <a:t>s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tic</a:t>
            </a:r>
            <a:r>
              <a:rPr sz="2700" b="1" spc="9" baseline="3034" dirty="0" smtClean="0">
                <a:solidFill>
                  <a:srgbClr val="0000FF"/>
                </a:solidFill>
                <a:latin typeface="Calibri"/>
                <a:cs typeface="Calibri"/>
              </a:rPr>
              <a:t>h</a:t>
            </a:r>
            <a:r>
              <a:rPr sz="2700" b="1" spc="4" baseline="3034" dirty="0" smtClean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2700" spc="0" baseline="3034" dirty="0" smtClean="0">
                <a:latin typeface="Calibri"/>
                <a:cs typeface="Calibri"/>
              </a:rPr>
              <a:t>,</a:t>
            </a:r>
            <a:r>
              <a:rPr sz="2700" spc="-39" baseline="3034" dirty="0" smtClean="0">
                <a:latin typeface="Calibri"/>
                <a:cs typeface="Calibri"/>
              </a:rPr>
              <a:t> </a:t>
            </a:r>
            <a:r>
              <a:rPr sz="2700" spc="0" baseline="3034" dirty="0" smtClean="0">
                <a:latin typeface="Calibri"/>
                <a:cs typeface="Calibri"/>
              </a:rPr>
              <a:t>(…)</a:t>
            </a:r>
            <a:r>
              <a:rPr sz="2700" spc="4" baseline="3034" dirty="0" smtClean="0">
                <a:latin typeface="Calibri"/>
                <a:cs typeface="Calibri"/>
              </a:rPr>
              <a:t> </a:t>
            </a:r>
            <a:r>
              <a:rPr sz="2700" b="1" spc="-39" baseline="3034" dirty="0" smtClean="0">
                <a:solidFill>
                  <a:srgbClr val="0000FF"/>
                </a:solidFill>
                <a:latin typeface="Calibri"/>
                <a:cs typeface="Calibri"/>
              </a:rPr>
              <a:t>g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2700" b="1" spc="-39" baseline="3034" dirty="0" smtClean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2700" b="1" spc="-4" baseline="3034" dirty="0" smtClean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tis</a:t>
            </a:r>
            <a:r>
              <a:rPr sz="2700" b="1" spc="-4" baseline="3034" dirty="0" smtClean="0">
                <a:solidFill>
                  <a:srgbClr val="0000FF"/>
                </a:solidFill>
                <a:latin typeface="Calibri"/>
                <a:cs typeface="Calibri"/>
              </a:rPr>
              <a:t>c</a:t>
            </a:r>
            <a:r>
              <a:rPr sz="2700" b="1" spc="0" baseline="3034" dirty="0" smtClean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2700" b="1" spc="9" baseline="3034" dirty="0" smtClean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r>
              <a:rPr sz="2700" b="1" spc="-4" baseline="3034" dirty="0" smtClean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2700" spc="0" baseline="3034" dirty="0" smtClean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  <a:p>
            <a:pPr marL="220268" marR="34290">
              <a:lnSpc>
                <a:spcPts val="2160"/>
              </a:lnSpc>
              <a:spcBef>
                <a:spcPts val="11"/>
              </a:spcBef>
            </a:pPr>
            <a:r>
              <a:rPr sz="2700" spc="0" baseline="1517" dirty="0" smtClean="0">
                <a:latin typeface="Calibri"/>
                <a:cs typeface="Calibri"/>
              </a:rPr>
              <a:t>a)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'u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o 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una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3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nd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ivi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al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iz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z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50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pe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on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al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iz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z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-3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(…);</a:t>
            </a:r>
            <a:endParaRPr sz="1800">
              <a:latin typeface="Calibri"/>
              <a:cs typeface="Calibri"/>
            </a:endParaRPr>
          </a:p>
          <a:p>
            <a:pPr marL="220268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b)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'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oduzione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b="1" spc="-19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trum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3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om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tivi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-3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(…),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nonché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mis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endParaRPr sz="1800">
              <a:latin typeface="Calibri"/>
              <a:cs typeface="Calibri"/>
            </a:endParaRPr>
          </a:p>
          <a:p>
            <a:pPr marL="430580" marR="34290">
              <a:lnSpc>
                <a:spcPts val="2165"/>
              </a:lnSpc>
              <a:spcBef>
                <a:spcPts val="0"/>
              </a:spcBef>
            </a:pP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di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ti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 </a:t>
            </a:r>
            <a:r>
              <a:rPr sz="2700" spc="0" baseline="1517" dirty="0" smtClean="0">
                <a:latin typeface="Calibri"/>
                <a:cs typeface="Calibri"/>
              </a:rPr>
              <a:t>da</a:t>
            </a:r>
            <a:r>
              <a:rPr sz="2700" spc="-3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lc</a:t>
            </a:r>
            <a:r>
              <a:rPr sz="2700" spc="0" baseline="1517" dirty="0" smtClean="0">
                <a:latin typeface="Calibri"/>
                <a:cs typeface="Calibri"/>
              </a:rPr>
              <a:t>une</a:t>
            </a:r>
            <a:r>
              <a:rPr sz="2700" spc="25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14" baseline="1517" dirty="0" smtClean="0">
                <a:latin typeface="Calibri"/>
                <a:cs typeface="Calibri"/>
              </a:rPr>
              <a:t>s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az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oni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non e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nz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fini del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qual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dei</a:t>
            </a:r>
            <a:endParaRPr sz="1800">
              <a:latin typeface="Calibri"/>
              <a:cs typeface="Calibri"/>
            </a:endParaRPr>
          </a:p>
          <a:p>
            <a:pPr marL="430580" marR="34290">
              <a:lnSpc>
                <a:spcPts val="2160"/>
              </a:lnSpc>
            </a:pP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onc</a:t>
            </a:r>
            <a:r>
              <a:rPr sz="2700" spc="-9" baseline="1517" dirty="0" smtClean="0">
                <a:latin typeface="Calibri"/>
                <a:cs typeface="Calibri"/>
              </a:rPr>
              <a:t>e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ti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da 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ap</a:t>
            </a:r>
            <a:r>
              <a:rPr sz="2700" spc="4" baseline="1517" dirty="0" smtClean="0">
                <a:latin typeface="Calibri"/>
                <a:cs typeface="Calibri"/>
              </a:rPr>
              <a:t>p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e;</a:t>
            </a:r>
            <a:endParaRPr sz="1800">
              <a:latin typeface="Calibri"/>
              <a:cs typeface="Calibri"/>
            </a:endParaRPr>
          </a:p>
          <a:p>
            <a:pPr marL="220268">
              <a:lnSpc>
                <a:spcPts val="2160"/>
              </a:lnSpc>
            </a:pP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)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r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'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na</a:t>
            </a:r>
            <a:r>
              <a:rPr sz="2700" spc="4" baseline="1517" dirty="0" smtClean="0">
                <a:latin typeface="Calibri"/>
                <a:cs typeface="Calibri"/>
              </a:rPr>
              <a:t>m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 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4" baseline="1517" dirty="0" smtClean="0">
                <a:latin typeface="Calibri"/>
                <a:cs typeface="Calibri"/>
              </a:rPr>
              <a:t>ll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li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ue</a:t>
            </a:r>
            <a:r>
              <a:rPr sz="2700" spc="2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anie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e,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'u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o 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um</a:t>
            </a:r>
            <a:r>
              <a:rPr sz="2700" spc="9" baseline="1517" dirty="0" smtClean="0">
                <a:latin typeface="Calibri"/>
                <a:cs typeface="Calibri"/>
              </a:rPr>
              <a:t>e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ti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omp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n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vi</a:t>
            </a:r>
            <a:endParaRPr sz="1800">
              <a:latin typeface="Calibri"/>
              <a:cs typeface="Calibri"/>
            </a:endParaRPr>
          </a:p>
          <a:p>
            <a:pPr marL="430580" marR="34290">
              <a:lnSpc>
                <a:spcPts val="2160"/>
              </a:lnSpc>
            </a:pP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he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-34" baseline="1517" dirty="0" smtClean="0">
                <a:latin typeface="Calibri"/>
                <a:cs typeface="Calibri"/>
              </a:rPr>
              <a:t>f</a:t>
            </a:r>
            <a:r>
              <a:rPr sz="2700" spc="-19" baseline="1517" dirty="0" smtClean="0">
                <a:latin typeface="Calibri"/>
                <a:cs typeface="Calibri"/>
              </a:rPr>
              <a:t>a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or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-1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ano 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a </a:t>
            </a:r>
            <a:r>
              <a:rPr sz="2700" spc="-1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omu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az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r>
              <a:rPr sz="2700" spc="39" baseline="1517" dirty="0" smtClean="0">
                <a:latin typeface="Calibri"/>
                <a:cs typeface="Calibri"/>
              </a:rPr>
              <a:t> 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erbale e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che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si</a:t>
            </a:r>
            <a:r>
              <a:rPr sz="2700" spc="-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ur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no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r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tmi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g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ad</a:t>
            </a:r>
            <a:r>
              <a:rPr sz="2700" spc="4" baseline="1517" dirty="0" smtClean="0">
                <a:latin typeface="Calibri"/>
                <a:cs typeface="Calibri"/>
              </a:rPr>
              <a:t>u</a:t>
            </a:r>
            <a:r>
              <a:rPr sz="2700" spc="0" baseline="1517" dirty="0" smtClean="0">
                <a:latin typeface="Calibri"/>
                <a:cs typeface="Calibri"/>
              </a:rPr>
              <a:t>ali</a:t>
            </a:r>
            <a:endParaRPr sz="1800">
              <a:latin typeface="Calibri"/>
              <a:cs typeface="Calibri"/>
            </a:endParaRPr>
          </a:p>
          <a:p>
            <a:pPr marL="430580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ap</a:t>
            </a:r>
            <a:r>
              <a:rPr sz="2700" spc="4" baseline="1517" dirty="0" smtClean="0">
                <a:latin typeface="Calibri"/>
                <a:cs typeface="Calibri"/>
              </a:rPr>
              <a:t>p</a:t>
            </a:r>
            <a:r>
              <a:rPr sz="2700" spc="-2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dime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-34" baseline="1517" dirty="0" smtClean="0">
                <a:latin typeface="Calibri"/>
                <a:cs typeface="Calibri"/>
              </a:rPr>
              <a:t>o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-25" baseline="1517" dirty="0" smtClean="0">
                <a:latin typeface="Calibri"/>
                <a:cs typeface="Calibri"/>
              </a:rPr>
              <a:t>r</a:t>
            </a:r>
            <a:r>
              <a:rPr sz="2700" spc="-9" baseline="1517" dirty="0" smtClean="0">
                <a:latin typeface="Calibri"/>
                <a:cs typeface="Calibri"/>
              </a:rPr>
              <a:t>ev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d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do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anch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-14" baseline="1517" dirty="0" smtClean="0">
                <a:latin typeface="Calibri"/>
                <a:cs typeface="Calibri"/>
              </a:rPr>
              <a:t>o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 risul</a:t>
            </a:r>
            <a:r>
              <a:rPr sz="2700" spc="-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ut</a:t>
            </a:r>
            <a:r>
              <a:rPr sz="2700" spc="-4" baseline="1517" dirty="0" smtClean="0">
                <a:latin typeface="Calibri"/>
                <a:cs typeface="Calibri"/>
              </a:rPr>
              <a:t>il</a:t>
            </a:r>
            <a:r>
              <a:rPr sz="2700" spc="0" baseline="1517" dirty="0" smtClean="0">
                <a:latin typeface="Calibri"/>
                <a:cs typeface="Calibri"/>
              </a:rPr>
              <a:t>e,</a:t>
            </a:r>
            <a:r>
              <a:rPr sz="2700" spc="4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la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p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si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b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il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à</a:t>
            </a:r>
            <a:endParaRPr sz="1800">
              <a:latin typeface="Calibri"/>
              <a:cs typeface="Calibri"/>
            </a:endParaRPr>
          </a:p>
          <a:p>
            <a:pPr marL="430580" marR="34290">
              <a:lnSpc>
                <a:spcPts val="2160"/>
              </a:lnSpc>
            </a:pP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ll'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s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one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r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3.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(…)</a:t>
            </a:r>
            <a:endParaRPr sz="1800">
              <a:latin typeface="Calibri"/>
              <a:cs typeface="Calibri"/>
            </a:endParaRPr>
          </a:p>
          <a:p>
            <a:pPr marL="12700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4.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4" baseline="1517" dirty="0" smtClean="0">
                <a:latin typeface="Calibri"/>
                <a:cs typeface="Calibri"/>
              </a:rPr>
              <a:t>g</a:t>
            </a:r>
            <a:r>
              <a:rPr sz="2700" spc="-4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i</a:t>
            </a:r>
            <a:r>
              <a:rPr sz="2700" spc="-4" baseline="1517" dirty="0" smtClean="0">
                <a:latin typeface="Calibri"/>
                <a:cs typeface="Calibri"/>
              </a:rPr>
              <a:t> </a:t>
            </a:r>
            <a:r>
              <a:rPr sz="2700" spc="-19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tud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-9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ti </a:t>
            </a:r>
            <a:r>
              <a:rPr sz="2700" spc="-19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on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</a:t>
            </a:r>
            <a:r>
              <a:rPr sz="2700" spc="-1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A 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ono </a:t>
            </a:r>
            <a:r>
              <a:rPr sz="2700" spc="-29" baseline="1517" dirty="0" smtClean="0">
                <a:latin typeface="Calibri"/>
                <a:cs typeface="Calibri"/>
              </a:rPr>
              <a:t>g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39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a</a:t>
            </a:r>
            <a:r>
              <a:rPr sz="2700" spc="-4" baseline="1517" dirty="0" smtClean="0">
                <a:latin typeface="Calibri"/>
                <a:cs typeface="Calibri"/>
              </a:rPr>
              <a:t>n</a:t>
            </a:r>
            <a:r>
              <a:rPr sz="2700" spc="0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i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e,</a:t>
            </a:r>
            <a:r>
              <a:rPr sz="2700" spc="1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(…)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ad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gu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3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-29" baseline="1517" dirty="0" smtClean="0">
                <a:solidFill>
                  <a:srgbClr val="FF3300"/>
                </a:solidFill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orme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v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ri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f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c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b="1" spc="-4" baseline="1517" dirty="0" smtClean="0">
                <a:solidFill>
                  <a:srgbClr val="FF3300"/>
                </a:solidFill>
                <a:latin typeface="Calibri"/>
                <a:cs typeface="Calibri"/>
              </a:rPr>
              <a:t> 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d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i</a:t>
            </a:r>
            <a:endParaRPr sz="1800">
              <a:latin typeface="Calibri"/>
              <a:cs typeface="Calibri"/>
            </a:endParaRPr>
          </a:p>
          <a:p>
            <a:pPr marL="220268" marR="34290">
              <a:lnSpc>
                <a:spcPts val="2160"/>
              </a:lnSpc>
            </a:pPr>
            <a:r>
              <a:rPr sz="2700" b="1" spc="-25" baseline="1517" dirty="0" smtClean="0">
                <a:solidFill>
                  <a:srgbClr val="FF3300"/>
                </a:solidFill>
                <a:latin typeface="Calibri"/>
                <a:cs typeface="Calibri"/>
              </a:rPr>
              <a:t>v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al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u</a:t>
            </a:r>
            <a:r>
              <a:rPr sz="2700" b="1" spc="-9" baseline="1517" dirty="0" smtClean="0">
                <a:solidFill>
                  <a:srgbClr val="FF3300"/>
                </a:solidFill>
                <a:latin typeface="Calibri"/>
                <a:cs typeface="Calibri"/>
              </a:rPr>
              <a:t>t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azi</a:t>
            </a:r>
            <a:r>
              <a:rPr sz="2700" b="1" spc="9" baseline="1517" dirty="0" smtClean="0">
                <a:solidFill>
                  <a:srgbClr val="FF3300"/>
                </a:solidFill>
                <a:latin typeface="Calibri"/>
                <a:cs typeface="Calibri"/>
              </a:rPr>
              <a:t>o</a:t>
            </a:r>
            <a:r>
              <a:rPr sz="2700" b="1" spc="4" baseline="1517" dirty="0" smtClean="0">
                <a:solidFill>
                  <a:srgbClr val="FF3300"/>
                </a:solidFill>
                <a:latin typeface="Calibri"/>
                <a:cs typeface="Calibri"/>
              </a:rPr>
              <a:t>n</a:t>
            </a:r>
            <a:r>
              <a:rPr sz="2700" b="1" spc="0" baseline="1517" dirty="0" smtClean="0">
                <a:solidFill>
                  <a:srgbClr val="FF3300"/>
                </a:solidFill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,</a:t>
            </a:r>
            <a:r>
              <a:rPr sz="2700" spc="-50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anche</a:t>
            </a:r>
            <a:r>
              <a:rPr sz="2700" spc="25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p</a:t>
            </a:r>
            <a:r>
              <a:rPr sz="2700" spc="4" baseline="1517" dirty="0" smtClean="0">
                <a:latin typeface="Calibri"/>
                <a:cs typeface="Calibri"/>
              </a:rPr>
              <a:t>e</a:t>
            </a:r>
            <a:r>
              <a:rPr sz="2700" spc="0" baseline="1517" dirty="0" smtClean="0">
                <a:latin typeface="Calibri"/>
                <a:cs typeface="Calibri"/>
              </a:rPr>
              <a:t>r quan</a:t>
            </a:r>
            <a:r>
              <a:rPr sz="2700" spc="-1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 </a:t>
            </a:r>
            <a:r>
              <a:rPr sz="2700" spc="-14" baseline="1517" dirty="0" smtClean="0">
                <a:latin typeface="Calibri"/>
                <a:cs typeface="Calibri"/>
              </a:rPr>
              <a:t>c</a:t>
            </a:r>
            <a:r>
              <a:rPr sz="2700" spc="0" baseline="1517" dirty="0" smtClean="0">
                <a:latin typeface="Calibri"/>
                <a:cs typeface="Calibri"/>
              </a:rPr>
              <a:t>oncerne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gli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ami di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S</a:t>
            </a:r>
            <a:r>
              <a:rPr sz="2700" spc="-25" baseline="1517" dirty="0" smtClean="0">
                <a:latin typeface="Calibri"/>
                <a:cs typeface="Calibri"/>
              </a:rPr>
              <a:t>t</a:t>
            </a:r>
            <a:r>
              <a:rPr sz="2700" spc="-9" baseline="1517" dirty="0" smtClean="0">
                <a:latin typeface="Calibri"/>
                <a:cs typeface="Calibri"/>
              </a:rPr>
              <a:t>a</a:t>
            </a:r>
            <a:r>
              <a:rPr sz="2700" spc="-1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o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di</a:t>
            </a:r>
            <a:r>
              <a:rPr sz="2700" spc="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ammis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one</a:t>
            </a:r>
            <a:endParaRPr sz="1800">
              <a:latin typeface="Calibri"/>
              <a:cs typeface="Calibri"/>
            </a:endParaRPr>
          </a:p>
          <a:p>
            <a:pPr marL="220268" marR="34290">
              <a:lnSpc>
                <a:spcPts val="2160"/>
              </a:lnSpc>
            </a:pPr>
            <a:r>
              <a:rPr sz="2700" spc="0" baseline="1517" dirty="0" smtClean="0">
                <a:latin typeface="Calibri"/>
                <a:cs typeface="Calibri"/>
              </a:rPr>
              <a:t>al</a:t>
            </a:r>
            <a:r>
              <a:rPr sz="2700" spc="-9" baseline="1517" dirty="0" smtClean="0">
                <a:latin typeface="Calibri"/>
                <a:cs typeface="Calibri"/>
              </a:rPr>
              <a:t>l</a:t>
            </a:r>
            <a:r>
              <a:rPr sz="2700" spc="0" baseline="1517" dirty="0" smtClean="0">
                <a:latin typeface="Calibri"/>
                <a:cs typeface="Calibri"/>
              </a:rPr>
              <a:t>'uni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si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à</a:t>
            </a:r>
            <a:r>
              <a:rPr sz="2700" spc="2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nonché</a:t>
            </a:r>
            <a:r>
              <a:rPr sz="2700" spc="25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gli</a:t>
            </a:r>
            <a:r>
              <a:rPr sz="2700" spc="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4" baseline="1517" dirty="0" smtClean="0">
                <a:latin typeface="Calibri"/>
                <a:cs typeface="Calibri"/>
              </a:rPr>
              <a:t>s</a:t>
            </a:r>
            <a:r>
              <a:rPr sz="2700" spc="0" baseline="1517" dirty="0" smtClean="0">
                <a:latin typeface="Calibri"/>
                <a:cs typeface="Calibri"/>
              </a:rPr>
              <a:t>ami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un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-9" baseline="1517" dirty="0" smtClean="0">
                <a:latin typeface="Calibri"/>
                <a:cs typeface="Calibri"/>
              </a:rPr>
              <a:t>v</a:t>
            </a:r>
            <a:r>
              <a:rPr sz="2700" spc="0" baseline="1517" dirty="0" smtClean="0">
                <a:latin typeface="Calibri"/>
                <a:cs typeface="Calibri"/>
              </a:rPr>
              <a:t>e</a:t>
            </a:r>
            <a:r>
              <a:rPr sz="2700" spc="-34" baseline="1517" dirty="0" smtClean="0">
                <a:latin typeface="Calibri"/>
                <a:cs typeface="Calibri"/>
              </a:rPr>
              <a:t>r</a:t>
            </a:r>
            <a:r>
              <a:rPr sz="2700" spc="0" baseline="1517" dirty="0" smtClean="0">
                <a:latin typeface="Calibri"/>
                <a:cs typeface="Calibri"/>
              </a:rPr>
              <a:t>si</a:t>
            </a:r>
            <a:r>
              <a:rPr sz="2700" spc="-29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ar</a:t>
            </a:r>
            <a:r>
              <a:rPr sz="2700" spc="-4" baseline="1517" dirty="0" smtClean="0">
                <a:latin typeface="Calibri"/>
                <a:cs typeface="Calibri"/>
              </a:rPr>
              <a:t>i</a:t>
            </a:r>
            <a:r>
              <a:rPr sz="2700" spc="0" baseline="1517" dirty="0" smtClean="0">
                <a:latin typeface="Calibri"/>
                <a:cs typeface="Calibri"/>
              </a:rPr>
              <a:t>.</a:t>
            </a:r>
            <a:r>
              <a:rPr sz="2700" spc="14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Ar</a:t>
            </a:r>
            <a:r>
              <a:rPr sz="2700" spc="-4" baseline="1517" dirty="0" smtClean="0">
                <a:latin typeface="Calibri"/>
                <a:cs typeface="Calibri"/>
              </a:rPr>
              <a:t>t</a:t>
            </a:r>
            <a:r>
              <a:rPr sz="2700" spc="0" baseline="1517" dirty="0" smtClean="0">
                <a:latin typeface="Calibri"/>
                <a:cs typeface="Calibri"/>
              </a:rPr>
              <a:t>.</a:t>
            </a:r>
            <a:r>
              <a:rPr sz="2700" spc="-9" baseline="1517" dirty="0" smtClean="0">
                <a:latin typeface="Calibri"/>
                <a:cs typeface="Calibri"/>
              </a:rPr>
              <a:t> </a:t>
            </a:r>
            <a:r>
              <a:rPr sz="2700" spc="0" baseline="1517" dirty="0" smtClean="0">
                <a:latin typeface="Calibri"/>
                <a:cs typeface="Calibri"/>
              </a:rPr>
              <a:t>3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42849" y="25"/>
            <a:ext cx="9001125" cy="6429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793494" y="689889"/>
            <a:ext cx="6189792" cy="482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770"/>
              </a:lnSpc>
              <a:spcBef>
                <a:spcPts val="188"/>
              </a:spcBef>
            </a:pPr>
            <a:r>
              <a:rPr sz="5400" b="1" spc="0" baseline="3034" dirty="0" smtClean="0">
                <a:latin typeface="Calibri"/>
                <a:cs typeface="Calibri"/>
              </a:rPr>
              <a:t>Alcuni </a:t>
            </a:r>
            <a:r>
              <a:rPr sz="5400" b="1" spc="9" baseline="3034" dirty="0" smtClean="0">
                <a:latin typeface="Calibri"/>
                <a:cs typeface="Calibri"/>
              </a:rPr>
              <a:t>c</a:t>
            </a:r>
            <a:r>
              <a:rPr sz="5400" b="1" spc="0" baseline="3034" dirty="0" smtClean="0">
                <a:latin typeface="Calibri"/>
                <a:cs typeface="Calibri"/>
              </a:rPr>
              <a:t>hiarime</a:t>
            </a:r>
            <a:r>
              <a:rPr sz="5400" b="1" spc="-34" baseline="3034" dirty="0" smtClean="0">
                <a:latin typeface="Calibri"/>
                <a:cs typeface="Calibri"/>
              </a:rPr>
              <a:t>n</a:t>
            </a:r>
            <a:r>
              <a:rPr sz="5400" b="1" spc="0" baseline="3034" dirty="0" smtClean="0">
                <a:latin typeface="Calibri"/>
                <a:cs typeface="Calibri"/>
              </a:rPr>
              <a:t>ti</a:t>
            </a:r>
            <a:r>
              <a:rPr sz="5400" b="1" spc="9" baseline="3034" dirty="0" smtClean="0">
                <a:latin typeface="Calibri"/>
                <a:cs typeface="Calibri"/>
              </a:rPr>
              <a:t> </a:t>
            </a:r>
            <a:r>
              <a:rPr sz="5400" b="1" spc="0" baseline="3034" dirty="0" smtClean="0">
                <a:latin typeface="Calibri"/>
                <a:cs typeface="Calibri"/>
              </a:rPr>
              <a:t>necessar</a:t>
            </a:r>
            <a:r>
              <a:rPr sz="5400" b="1" spc="4" baseline="3034" dirty="0" smtClean="0">
                <a:latin typeface="Calibri"/>
                <a:cs typeface="Calibri"/>
              </a:rPr>
              <a:t>i</a:t>
            </a:r>
            <a:r>
              <a:rPr sz="5400" b="1" spc="0" baseline="3034" dirty="0" smtClean="0">
                <a:latin typeface="Calibri"/>
                <a:cs typeface="Calibri"/>
              </a:rPr>
              <a:t>…….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642" y="1681360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07542" y="1704339"/>
            <a:ext cx="7889029" cy="3333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195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La</a:t>
            </a:r>
            <a:r>
              <a:rPr sz="4500" spc="-14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d</a:t>
            </a:r>
            <a:r>
              <a:rPr sz="4500" spc="-9" baseline="2730" dirty="0" smtClean="0">
                <a:latin typeface="Calibri"/>
                <a:cs typeface="Calibri"/>
              </a:rPr>
              <a:t>i</a:t>
            </a:r>
            <a:r>
              <a:rPr sz="4500" spc="0" baseline="2730" dirty="0" smtClean="0">
                <a:latin typeface="Calibri"/>
                <a:cs typeface="Calibri"/>
              </a:rPr>
              <a:t>agno</a:t>
            </a:r>
            <a:r>
              <a:rPr sz="4500" spc="4" baseline="2730" dirty="0" smtClean="0">
                <a:latin typeface="Calibri"/>
                <a:cs typeface="Calibri"/>
              </a:rPr>
              <a:t>s</a:t>
            </a:r>
            <a:r>
              <a:rPr sz="4500" spc="0" baseline="2730" dirty="0" smtClean="0">
                <a:latin typeface="Calibri"/>
                <a:cs typeface="Calibri"/>
              </a:rPr>
              <a:t>i cer</a:t>
            </a:r>
            <a:r>
              <a:rPr sz="4500" spc="-34" baseline="2730" dirty="0" smtClean="0">
                <a:latin typeface="Calibri"/>
                <a:cs typeface="Calibri"/>
              </a:rPr>
              <a:t>t</a:t>
            </a:r>
            <a:r>
              <a:rPr sz="4500" spc="0" baseline="2730" dirty="0" smtClean="0">
                <a:latin typeface="Calibri"/>
                <a:cs typeface="Calibri"/>
              </a:rPr>
              <a:t>a</a:t>
            </a:r>
            <a:r>
              <a:rPr sz="4500" spc="-14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di</a:t>
            </a:r>
            <a:r>
              <a:rPr sz="4500" spc="-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di</a:t>
            </a:r>
            <a:r>
              <a:rPr sz="4500" spc="-34" baseline="2730" dirty="0" smtClean="0">
                <a:latin typeface="Calibri"/>
                <a:cs typeface="Calibri"/>
              </a:rPr>
              <a:t>s</a:t>
            </a:r>
            <a:r>
              <a:rPr sz="4500" spc="0" baseline="2730" dirty="0" smtClean="0">
                <a:latin typeface="Calibri"/>
                <a:cs typeface="Calibri"/>
              </a:rPr>
              <a:t>turbo</a:t>
            </a:r>
            <a:r>
              <a:rPr sz="4500" spc="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speci</a:t>
            </a:r>
            <a:r>
              <a:rPr sz="4500" spc="-9" baseline="2730" dirty="0" smtClean="0">
                <a:latin typeface="Calibri"/>
                <a:cs typeface="Calibri"/>
              </a:rPr>
              <a:t>f</a:t>
            </a:r>
            <a:r>
              <a:rPr sz="4500" spc="0" baseline="2730" dirty="0" smtClean="0">
                <a:latin typeface="Calibri"/>
                <a:cs typeface="Calibri"/>
              </a:rPr>
              <a:t>i</a:t>
            </a:r>
            <a:r>
              <a:rPr sz="4500" spc="-25" baseline="2730" dirty="0" smtClean="0">
                <a:latin typeface="Calibri"/>
                <a:cs typeface="Calibri"/>
              </a:rPr>
              <a:t>c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r>
              <a:rPr sz="4500" spc="-14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di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ts val="3604"/>
              </a:lnSpc>
              <a:spcBef>
                <a:spcPts val="22"/>
              </a:spcBef>
            </a:pPr>
            <a:r>
              <a:rPr sz="4500" spc="0" baseline="1820" dirty="0" smtClean="0">
                <a:latin typeface="Calibri"/>
                <a:cs typeface="Calibri"/>
              </a:rPr>
              <a:t>app</a:t>
            </a:r>
            <a:r>
              <a:rPr sz="4500" spc="-44" baseline="1820" dirty="0" smtClean="0">
                <a:latin typeface="Calibri"/>
                <a:cs typeface="Calibri"/>
              </a:rPr>
              <a:t>r</a:t>
            </a:r>
            <a:r>
              <a:rPr sz="4500" spc="0" baseline="1820" dirty="0" smtClean="0">
                <a:latin typeface="Calibri"/>
                <a:cs typeface="Calibri"/>
              </a:rPr>
              <a:t>e</a:t>
            </a:r>
            <a:r>
              <a:rPr sz="4500" spc="-9" baseline="1820" dirty="0" smtClean="0">
                <a:latin typeface="Calibri"/>
                <a:cs typeface="Calibri"/>
              </a:rPr>
              <a:t>n</a:t>
            </a:r>
            <a:r>
              <a:rPr sz="4500" spc="0" baseline="1820" dirty="0" smtClean="0">
                <a:latin typeface="Calibri"/>
                <a:cs typeface="Calibri"/>
              </a:rPr>
              <a:t>d</a:t>
            </a:r>
            <a:r>
              <a:rPr sz="4500" spc="-9" baseline="1820" dirty="0" smtClean="0">
                <a:latin typeface="Calibri"/>
                <a:cs typeface="Calibri"/>
              </a:rPr>
              <a:t>i</a:t>
            </a:r>
            <a:r>
              <a:rPr sz="4500" spc="0" baseline="1820" dirty="0" smtClean="0">
                <a:latin typeface="Calibri"/>
                <a:cs typeface="Calibri"/>
              </a:rPr>
              <a:t>me</a:t>
            </a:r>
            <a:r>
              <a:rPr sz="4500" spc="-29" baseline="1820" dirty="0" smtClean="0">
                <a:latin typeface="Calibri"/>
                <a:cs typeface="Calibri"/>
              </a:rPr>
              <a:t>n</a:t>
            </a:r>
            <a:r>
              <a:rPr sz="4500" spc="-19" baseline="1820" dirty="0" smtClean="0">
                <a:latin typeface="Calibri"/>
                <a:cs typeface="Calibri"/>
              </a:rPr>
              <a:t>t</a:t>
            </a:r>
            <a:r>
              <a:rPr sz="4500" spc="0" baseline="1820" dirty="0" smtClean="0">
                <a:latin typeface="Calibri"/>
                <a:cs typeface="Calibri"/>
              </a:rPr>
              <a:t>o </a:t>
            </a:r>
            <a:r>
              <a:rPr sz="4500" spc="-9" baseline="1820" dirty="0" smtClean="0">
                <a:latin typeface="Calibri"/>
                <a:cs typeface="Calibri"/>
              </a:rPr>
              <a:t>p</a:t>
            </a:r>
            <a:r>
              <a:rPr sz="4500" spc="0" baseline="1820" dirty="0" smtClean="0">
                <a:latin typeface="Calibri"/>
                <a:cs typeface="Calibri"/>
              </a:rPr>
              <a:t>uò esse</a:t>
            </a:r>
            <a:r>
              <a:rPr sz="4500" spc="-44" baseline="1820" dirty="0" smtClean="0">
                <a:latin typeface="Calibri"/>
                <a:cs typeface="Calibri"/>
              </a:rPr>
              <a:t>r</a:t>
            </a:r>
            <a:r>
              <a:rPr sz="4500" spc="0" baseline="1820" dirty="0" smtClean="0">
                <a:latin typeface="Calibri"/>
                <a:cs typeface="Calibri"/>
              </a:rPr>
              <a:t>e</a:t>
            </a:r>
            <a:r>
              <a:rPr sz="4500" spc="-14" baseline="1820" dirty="0" smtClean="0">
                <a:latin typeface="Calibri"/>
                <a:cs typeface="Calibri"/>
              </a:rPr>
              <a:t> </a:t>
            </a:r>
            <a:r>
              <a:rPr sz="4500" spc="-29" baseline="1820" dirty="0" smtClean="0">
                <a:latin typeface="Calibri"/>
                <a:cs typeface="Calibri"/>
              </a:rPr>
              <a:t>ef</a:t>
            </a:r>
            <a:r>
              <a:rPr sz="4500" spc="-75" baseline="1820" dirty="0" smtClean="0">
                <a:latin typeface="Calibri"/>
                <a:cs typeface="Calibri"/>
              </a:rPr>
              <a:t>f</a:t>
            </a:r>
            <a:r>
              <a:rPr sz="4500" spc="-14" baseline="1820" dirty="0" smtClean="0">
                <a:latin typeface="Calibri"/>
                <a:cs typeface="Calibri"/>
              </a:rPr>
              <a:t>e</a:t>
            </a:r>
            <a:r>
              <a:rPr sz="4500" spc="-44" baseline="1820" dirty="0" smtClean="0">
                <a:latin typeface="Calibri"/>
                <a:cs typeface="Calibri"/>
              </a:rPr>
              <a:t>t</a:t>
            </a:r>
            <a:r>
              <a:rPr sz="4500" spc="0" baseline="1820" dirty="0" smtClean="0">
                <a:latin typeface="Calibri"/>
                <a:cs typeface="Calibri"/>
              </a:rPr>
              <a:t>tu</a:t>
            </a:r>
            <a:r>
              <a:rPr sz="4500" spc="-25" baseline="1820" dirty="0" smtClean="0">
                <a:latin typeface="Calibri"/>
                <a:cs typeface="Calibri"/>
              </a:rPr>
              <a:t>a</a:t>
            </a:r>
            <a:r>
              <a:rPr sz="4500" spc="-34" baseline="1820" dirty="0" smtClean="0">
                <a:latin typeface="Calibri"/>
                <a:cs typeface="Calibri"/>
              </a:rPr>
              <a:t>t</a:t>
            </a:r>
            <a:r>
              <a:rPr sz="4500" spc="0" baseline="1820" dirty="0" smtClean="0">
                <a:latin typeface="Calibri"/>
                <a:cs typeface="Calibri"/>
              </a:rPr>
              <a:t>a</a:t>
            </a:r>
            <a:r>
              <a:rPr sz="4500" spc="-39" baseline="1820" dirty="0" smtClean="0">
                <a:latin typeface="Calibri"/>
                <a:cs typeface="Calibri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solo alla</a:t>
            </a:r>
            <a:r>
              <a:rPr sz="4500" spc="-9" baseline="1820" dirty="0" smtClean="0">
                <a:latin typeface="Calibri"/>
                <a:cs typeface="Calibri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f</a:t>
            </a:r>
            <a:r>
              <a:rPr sz="4500" spc="-9" baseline="1820" dirty="0" smtClean="0">
                <a:latin typeface="Calibri"/>
                <a:cs typeface="Calibri"/>
              </a:rPr>
              <a:t>i</a:t>
            </a:r>
            <a:r>
              <a:rPr sz="4500" spc="0" baseline="1820" dirty="0" smtClean="0">
                <a:latin typeface="Calibri"/>
                <a:cs typeface="Calibri"/>
              </a:rPr>
              <a:t>ne</a:t>
            </a:r>
            <a:endParaRPr sz="3000">
              <a:latin typeface="Calibri"/>
              <a:cs typeface="Calibri"/>
            </a:endParaRPr>
          </a:p>
          <a:p>
            <a:pPr marL="12700" marR="57195">
              <a:lnSpc>
                <a:spcPts val="3600"/>
              </a:lnSpc>
            </a:pPr>
            <a:r>
              <a:rPr sz="4500" spc="0" baseline="1820" dirty="0" smtClean="0">
                <a:latin typeface="Calibri"/>
                <a:cs typeface="Calibri"/>
              </a:rPr>
              <a:t>d</a:t>
            </a:r>
            <a:r>
              <a:rPr sz="4500" spc="-9" baseline="1820" dirty="0" smtClean="0">
                <a:latin typeface="Calibri"/>
                <a:cs typeface="Calibri"/>
              </a:rPr>
              <a:t>e</a:t>
            </a:r>
            <a:r>
              <a:rPr sz="4500" spc="0" baseline="1820" dirty="0" smtClean="0">
                <a:latin typeface="Calibri"/>
                <a:cs typeface="Calibri"/>
              </a:rPr>
              <a:t>l</a:t>
            </a:r>
            <a:r>
              <a:rPr sz="4500" spc="-9" baseline="1820" dirty="0" smtClean="0">
                <a:latin typeface="Calibri"/>
                <a:cs typeface="Calibri"/>
              </a:rPr>
              <a:t>l</a:t>
            </a:r>
            <a:r>
              <a:rPr sz="4500" spc="0" baseline="1820" dirty="0" smtClean="0">
                <a:latin typeface="Calibri"/>
                <a:cs typeface="Calibri"/>
              </a:rPr>
              <a:t>a se</a:t>
            </a:r>
            <a:r>
              <a:rPr sz="4500" spc="-25" baseline="1820" dirty="0" smtClean="0">
                <a:latin typeface="Calibri"/>
                <a:cs typeface="Calibri"/>
              </a:rPr>
              <a:t>c</a:t>
            </a:r>
            <a:r>
              <a:rPr sz="4500" spc="0" baseline="1820" dirty="0" smtClean="0">
                <a:latin typeface="Calibri"/>
                <a:cs typeface="Calibri"/>
              </a:rPr>
              <a:t>onda c</a:t>
            </a:r>
            <a:r>
              <a:rPr sz="4500" spc="-4" baseline="1820" dirty="0" smtClean="0">
                <a:latin typeface="Calibri"/>
                <a:cs typeface="Calibri"/>
              </a:rPr>
              <a:t>l</a:t>
            </a:r>
            <a:r>
              <a:rPr sz="4500" spc="0" baseline="1820" dirty="0" smtClean="0">
                <a:latin typeface="Calibri"/>
                <a:cs typeface="Calibri"/>
              </a:rPr>
              <a:t>asse</a:t>
            </a:r>
            <a:r>
              <a:rPr sz="4500" spc="-14" baseline="1820" dirty="0" smtClean="0">
                <a:latin typeface="Calibri"/>
                <a:cs typeface="Calibri"/>
              </a:rPr>
              <a:t> </a:t>
            </a:r>
            <a:r>
              <a:rPr sz="4500" spc="0" baseline="1820" dirty="0" smtClean="0">
                <a:latin typeface="Calibri"/>
                <a:cs typeface="Calibri"/>
              </a:rPr>
              <a:t>d</a:t>
            </a:r>
            <a:r>
              <a:rPr sz="4500" spc="-9" baseline="1820" dirty="0" smtClean="0">
                <a:latin typeface="Calibri"/>
                <a:cs typeface="Calibri"/>
              </a:rPr>
              <a:t>e</a:t>
            </a:r>
            <a:r>
              <a:rPr sz="4500" spc="0" baseline="1820" dirty="0" smtClean="0">
                <a:latin typeface="Calibri"/>
                <a:cs typeface="Calibri"/>
              </a:rPr>
              <a:t>l</a:t>
            </a:r>
            <a:r>
              <a:rPr sz="4500" spc="-9" baseline="1820" dirty="0" smtClean="0">
                <a:latin typeface="Calibri"/>
                <a:cs typeface="Calibri"/>
              </a:rPr>
              <a:t>l</a:t>
            </a:r>
            <a:r>
              <a:rPr sz="4500" spc="0" baseline="1820" dirty="0" smtClean="0">
                <a:latin typeface="Calibri"/>
                <a:cs typeface="Calibri"/>
              </a:rPr>
              <a:t>a scuola P</a:t>
            </a:r>
            <a:r>
              <a:rPr sz="4500" spc="-4" baseline="1820" dirty="0" smtClean="0">
                <a:latin typeface="Calibri"/>
                <a:cs typeface="Calibri"/>
              </a:rPr>
              <a:t>r</a:t>
            </a:r>
            <a:r>
              <a:rPr sz="4500" spc="0" baseline="1820" dirty="0" smtClean="0">
                <a:latin typeface="Calibri"/>
                <a:cs typeface="Calibri"/>
              </a:rPr>
              <a:t>imar</a:t>
            </a:r>
            <a:r>
              <a:rPr sz="4500" spc="-4" baseline="1820" dirty="0" smtClean="0">
                <a:latin typeface="Calibri"/>
                <a:cs typeface="Calibri"/>
              </a:rPr>
              <a:t>i</a:t>
            </a:r>
            <a:r>
              <a:rPr sz="4500" spc="0" baseline="1820" dirty="0" smtClean="0">
                <a:latin typeface="Calibri"/>
                <a:cs typeface="Calibri"/>
              </a:rPr>
              <a:t>a.</a:t>
            </a:r>
            <a:endParaRPr sz="3000">
              <a:latin typeface="Calibri"/>
              <a:cs typeface="Calibri"/>
            </a:endParaRPr>
          </a:p>
          <a:p>
            <a:pPr marL="12700" marR="10542">
              <a:lnSpc>
                <a:spcPts val="3600"/>
              </a:lnSpc>
              <a:spcBef>
                <a:spcPts val="634"/>
              </a:spcBef>
            </a:pPr>
            <a:r>
              <a:rPr sz="3000" spc="0" dirty="0" smtClean="0">
                <a:latin typeface="Calibri"/>
                <a:cs typeface="Calibri"/>
              </a:rPr>
              <a:t>La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scuola, per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il ruo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o </a:t>
            </a:r>
            <a:r>
              <a:rPr sz="3000" spc="9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he</a:t>
            </a:r>
            <a:r>
              <a:rPr sz="3000" spc="-9" dirty="0" smtClean="0">
                <a:latin typeface="Calibri"/>
                <a:cs typeface="Calibri"/>
              </a:rPr>
              <a:t> r</a:t>
            </a:r>
            <a:r>
              <a:rPr sz="3000" spc="0" dirty="0" smtClean="0">
                <a:latin typeface="Calibri"/>
                <a:cs typeface="Calibri"/>
              </a:rPr>
              <a:t>i</a:t>
            </a:r>
            <a:r>
              <a:rPr sz="3000" spc="-25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39" dirty="0" smtClean="0">
                <a:latin typeface="Calibri"/>
                <a:cs typeface="Calibri"/>
              </a:rPr>
              <a:t>s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e,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è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la p</a:t>
            </a:r>
            <a:r>
              <a:rPr sz="3000" spc="-5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r>
              <a:rPr sz="3000" spc="-29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14" dirty="0" smtClean="0">
                <a:latin typeface="Calibri"/>
                <a:cs typeface="Calibri"/>
              </a:rPr>
              <a:t>g</a:t>
            </a:r>
            <a:r>
              <a:rPr sz="3000" spc="0" dirty="0" smtClean="0">
                <a:latin typeface="Calibri"/>
                <a:cs typeface="Calibri"/>
              </a:rPr>
              <a:t>oni</a:t>
            </a:r>
            <a:r>
              <a:rPr sz="3000" spc="-39" dirty="0" smtClean="0">
                <a:latin typeface="Calibri"/>
                <a:cs typeface="Calibri"/>
              </a:rPr>
              <a:t>s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 pr</a:t>
            </a:r>
            <a:r>
              <a:rPr sz="3000" spc="-14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nci</a:t>
            </a:r>
            <a:r>
              <a:rPr sz="3000" spc="-9" dirty="0" smtClean="0">
                <a:latin typeface="Calibri"/>
                <a:cs typeface="Calibri"/>
              </a:rPr>
              <a:t>p</a:t>
            </a:r>
            <a:r>
              <a:rPr sz="3000" spc="0" dirty="0" smtClean="0">
                <a:latin typeface="Calibri"/>
                <a:cs typeface="Calibri"/>
              </a:rPr>
              <a:t>ale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-14" dirty="0" smtClean="0">
                <a:latin typeface="Calibri"/>
                <a:cs typeface="Calibri"/>
              </a:rPr>
              <a:t>n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la r</a:t>
            </a:r>
            <a:r>
              <a:rPr sz="3000" spc="-4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l</a:t>
            </a:r>
            <a:r>
              <a:rPr sz="3000" spc="-25" dirty="0" smtClean="0">
                <a:latin typeface="Calibri"/>
                <a:cs typeface="Calibri"/>
              </a:rPr>
              <a:t>e</a:t>
            </a:r>
            <a:r>
              <a:rPr sz="3000" spc="-44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azione d</a:t>
            </a:r>
            <a:r>
              <a:rPr sz="3000" spc="-9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l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e d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-29" dirty="0" smtClean="0">
                <a:latin typeface="Calibri"/>
                <a:cs typeface="Calibri"/>
              </a:rPr>
              <a:t>f</a:t>
            </a:r>
            <a:r>
              <a:rPr sz="3000" spc="0" dirty="0" smtClean="0">
                <a:latin typeface="Calibri"/>
                <a:cs typeface="Calibri"/>
              </a:rPr>
              <a:t>f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-19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ol</a:t>
            </a:r>
            <a:r>
              <a:rPr sz="3000" spc="-39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à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di app</a:t>
            </a:r>
            <a:r>
              <a:rPr sz="3000" spc="-44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n</a:t>
            </a:r>
            <a:r>
              <a:rPr sz="3000" spc="0" dirty="0" smtClean="0">
                <a:latin typeface="Calibri"/>
                <a:cs typeface="Calibri"/>
              </a:rPr>
              <a:t>d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me</a:t>
            </a:r>
            <a:r>
              <a:rPr sz="3000" spc="-29" dirty="0" smtClean="0">
                <a:latin typeface="Calibri"/>
                <a:cs typeface="Calibri"/>
              </a:rPr>
              <a:t>n</a:t>
            </a:r>
            <a:r>
              <a:rPr sz="3000" spc="-19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o 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d</a:t>
            </a:r>
            <a:r>
              <a:rPr sz="3000" spc="-14" dirty="0" smtClean="0">
                <a:latin typeface="Calibri"/>
                <a:cs typeface="Calibri"/>
              </a:rPr>
              <a:t>e</a:t>
            </a:r>
            <a:r>
              <a:rPr sz="3000" spc="0" dirty="0" smtClean="0">
                <a:latin typeface="Calibri"/>
                <a:cs typeface="Calibri"/>
              </a:rPr>
              <a:t>i D</a:t>
            </a:r>
            <a:r>
              <a:rPr sz="3000" spc="-19" dirty="0" smtClean="0">
                <a:latin typeface="Calibri"/>
                <a:cs typeface="Calibri"/>
              </a:rPr>
              <a:t>S</a:t>
            </a:r>
            <a:r>
              <a:rPr sz="3000" spc="0" dirty="0" smtClean="0">
                <a:latin typeface="Calibri"/>
                <a:cs typeface="Calibri"/>
              </a:rPr>
              <a:t>A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e nel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-9" dirty="0" smtClean="0">
                <a:latin typeface="Calibri"/>
                <a:cs typeface="Calibri"/>
              </a:rPr>
              <a:t>l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r>
              <a:rPr sz="3000" spc="-50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o</a:t>
            </a:r>
            <a:r>
              <a:rPr sz="3000" spc="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t</a:t>
            </a:r>
            <a:r>
              <a:rPr sz="3000" spc="-59" dirty="0" smtClean="0">
                <a:latin typeface="Calibri"/>
                <a:cs typeface="Calibri"/>
              </a:rPr>
              <a:t>r</a:t>
            </a:r>
            <a:r>
              <a:rPr sz="3000" spc="-19" dirty="0" smtClean="0">
                <a:latin typeface="Calibri"/>
                <a:cs typeface="Calibri"/>
              </a:rPr>
              <a:t>a</a:t>
            </a:r>
            <a:r>
              <a:rPr sz="3000" spc="-44" dirty="0" smtClean="0">
                <a:latin typeface="Calibri"/>
                <a:cs typeface="Calibri"/>
              </a:rPr>
              <a:t>t</a:t>
            </a:r>
            <a:r>
              <a:rPr sz="3000" spc="-34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ame</a:t>
            </a:r>
            <a:r>
              <a:rPr sz="3000" spc="-25" dirty="0" smtClean="0">
                <a:latin typeface="Calibri"/>
                <a:cs typeface="Calibri"/>
              </a:rPr>
              <a:t>n</a:t>
            </a:r>
            <a:r>
              <a:rPr sz="3000" spc="-19" dirty="0" smtClean="0">
                <a:latin typeface="Calibri"/>
                <a:cs typeface="Calibri"/>
              </a:rPr>
              <a:t>t</a:t>
            </a:r>
            <a:r>
              <a:rPr sz="3000" spc="0" dirty="0" smtClean="0">
                <a:latin typeface="Calibri"/>
                <a:cs typeface="Calibri"/>
              </a:rPr>
              <a:t>o.</a:t>
            </a:r>
            <a:endParaRPr sz="3000">
              <a:latin typeface="Calibri"/>
              <a:cs typeface="Calibri"/>
            </a:endParaRPr>
          </a:p>
          <a:p>
            <a:pPr marL="12700" marR="57195">
              <a:lnSpc>
                <a:spcPct val="101725"/>
              </a:lnSpc>
              <a:spcBef>
                <a:spcPts val="563"/>
              </a:spcBef>
            </a:pPr>
            <a:r>
              <a:rPr sz="3000" spc="0" dirty="0" smtClean="0">
                <a:latin typeface="Calibri"/>
                <a:cs typeface="Calibri"/>
              </a:rPr>
              <a:t>La</a:t>
            </a:r>
            <a:r>
              <a:rPr sz="3000" spc="-1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r</a:t>
            </a:r>
            <a:r>
              <a:rPr sz="3000" spc="-4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l</a:t>
            </a:r>
            <a:r>
              <a:rPr sz="3000" spc="-19" dirty="0" smtClean="0">
                <a:latin typeface="Calibri"/>
                <a:cs typeface="Calibri"/>
              </a:rPr>
              <a:t>e</a:t>
            </a:r>
            <a:r>
              <a:rPr sz="3000" spc="-44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azione</a:t>
            </a:r>
            <a:r>
              <a:rPr sz="3000" spc="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9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la</a:t>
            </a:r>
            <a:r>
              <a:rPr sz="3000" spc="-4" dirty="0" smtClean="0">
                <a:latin typeface="Calibri"/>
                <a:cs typeface="Calibri"/>
              </a:rPr>
              <a:t> </a:t>
            </a:r>
            <a:r>
              <a:rPr sz="3000" spc="0" dirty="0" smtClean="0">
                <a:latin typeface="Calibri"/>
                <a:cs typeface="Calibri"/>
              </a:rPr>
              <a:t>d</a:t>
            </a:r>
            <a:r>
              <a:rPr sz="3000" spc="-9" dirty="0" smtClean="0">
                <a:latin typeface="Calibri"/>
                <a:cs typeface="Calibri"/>
              </a:rPr>
              <a:t>i</a:t>
            </a:r>
            <a:r>
              <a:rPr sz="3000" spc="0" dirty="0" smtClean="0">
                <a:latin typeface="Calibri"/>
                <a:cs typeface="Calibri"/>
              </a:rPr>
              <a:t>agno</a:t>
            </a:r>
            <a:r>
              <a:rPr sz="3000" spc="4" dirty="0" smtClean="0">
                <a:latin typeface="Calibri"/>
                <a:cs typeface="Calibri"/>
              </a:rPr>
              <a:t>s</a:t>
            </a:r>
            <a:r>
              <a:rPr sz="3000" spc="0" dirty="0" smtClean="0">
                <a:latin typeface="Calibri"/>
                <a:cs typeface="Calibri"/>
              </a:rPr>
              <a:t>i p</a:t>
            </a:r>
            <a:r>
              <a:rPr sz="3000" spc="-39" dirty="0" smtClean="0">
                <a:latin typeface="Calibri"/>
                <a:cs typeface="Calibri"/>
              </a:rPr>
              <a:t>r</a:t>
            </a:r>
            <a:r>
              <a:rPr sz="3000" spc="0" dirty="0" smtClean="0">
                <a:latin typeface="Calibri"/>
                <a:cs typeface="Calibri"/>
              </a:rPr>
              <a:t>e</a:t>
            </a:r>
            <a:r>
              <a:rPr sz="3000" spc="-25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oce </a:t>
            </a:r>
            <a:r>
              <a:rPr sz="3000" spc="-69" dirty="0" smtClean="0">
                <a:latin typeface="Calibri"/>
                <a:cs typeface="Calibri"/>
              </a:rPr>
              <a:t>f</a:t>
            </a:r>
            <a:r>
              <a:rPr sz="3000" spc="-44" dirty="0" smtClean="0">
                <a:latin typeface="Calibri"/>
                <a:cs typeface="Calibri"/>
              </a:rPr>
              <a:t>a</a:t>
            </a:r>
            <a:r>
              <a:rPr sz="3000" spc="-25" dirty="0" smtClean="0">
                <a:latin typeface="Calibri"/>
                <a:cs typeface="Calibri"/>
              </a:rPr>
              <a:t>v</a:t>
            </a:r>
            <a:r>
              <a:rPr sz="3000" spc="0" dirty="0" smtClean="0">
                <a:latin typeface="Calibri"/>
                <a:cs typeface="Calibri"/>
              </a:rPr>
              <a:t>oris</a:t>
            </a:r>
            <a:r>
              <a:rPr sz="3000" spc="-19" dirty="0" smtClean="0">
                <a:latin typeface="Calibri"/>
                <a:cs typeface="Calibri"/>
              </a:rPr>
              <a:t>c</a:t>
            </a:r>
            <a:r>
              <a:rPr sz="3000" spc="0" dirty="0" smtClean="0">
                <a:latin typeface="Calibri"/>
                <a:cs typeface="Calibri"/>
              </a:rPr>
              <a:t>ono il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642" y="3144781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642" y="4608075"/>
            <a:ext cx="215900" cy="406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65"/>
              </a:lnSpc>
              <a:spcBef>
                <a:spcPts val="158"/>
              </a:spcBef>
            </a:pPr>
            <a:r>
              <a:rPr sz="3000" spc="0" dirty="0" smtClean="0">
                <a:latin typeface="Arial"/>
                <a:cs typeface="Arial"/>
              </a:rPr>
              <a:t>•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542" y="5088407"/>
            <a:ext cx="7132129" cy="8637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-39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ec</a:t>
            </a:r>
            <a:r>
              <a:rPr sz="4500" spc="-9" baseline="2730" dirty="0" smtClean="0">
                <a:latin typeface="Calibri"/>
                <a:cs typeface="Calibri"/>
              </a:rPr>
              <a:t>u</a:t>
            </a:r>
            <a:r>
              <a:rPr sz="4500" spc="0" baseline="2730" dirty="0" smtClean="0">
                <a:latin typeface="Calibri"/>
                <a:cs typeface="Calibri"/>
              </a:rPr>
              <a:t>p</a:t>
            </a:r>
            <a:r>
              <a:rPr sz="4500" spc="-9" baseline="2730" dirty="0" smtClean="0">
                <a:latin typeface="Calibri"/>
                <a:cs typeface="Calibri"/>
              </a:rPr>
              <a:t>e</a:t>
            </a:r>
            <a:r>
              <a:rPr sz="4500" spc="-50" baseline="2730" dirty="0" smtClean="0">
                <a:latin typeface="Calibri"/>
                <a:cs typeface="Calibri"/>
              </a:rPr>
              <a:t>r</a:t>
            </a:r>
            <a:r>
              <a:rPr sz="4500" spc="0" baseline="2730" dirty="0" smtClean="0">
                <a:latin typeface="Calibri"/>
                <a:cs typeface="Calibri"/>
              </a:rPr>
              <a:t>o </a:t>
            </a:r>
            <a:r>
              <a:rPr sz="4500" spc="-25" baseline="2730" dirty="0" smtClean="0">
                <a:latin typeface="Calibri"/>
                <a:cs typeface="Calibri"/>
              </a:rPr>
              <a:t>c</a:t>
            </a:r>
            <a:r>
              <a:rPr sz="4500" spc="0" baseline="2730" dirty="0" smtClean="0">
                <a:latin typeface="Calibri"/>
                <a:cs typeface="Calibri"/>
              </a:rPr>
              <a:t>ompl</a:t>
            </a:r>
            <a:r>
              <a:rPr sz="4500" spc="-25" baseline="2730" dirty="0" smtClean="0">
                <a:latin typeface="Calibri"/>
                <a:cs typeface="Calibri"/>
              </a:rPr>
              <a:t>e</a:t>
            </a:r>
            <a:r>
              <a:rPr sz="4500" spc="-19" baseline="2730" dirty="0" smtClean="0">
                <a:latin typeface="Calibri"/>
                <a:cs typeface="Calibri"/>
              </a:rPr>
              <a:t>t</a:t>
            </a:r>
            <a:r>
              <a:rPr sz="4500" spc="0" baseline="2730" dirty="0" smtClean="0">
                <a:latin typeface="Calibri"/>
                <a:cs typeface="Calibri"/>
              </a:rPr>
              <a:t>o</a:t>
            </a:r>
            <a:r>
              <a:rPr sz="4500" spc="-19" baseline="2730" dirty="0" smtClean="0">
                <a:latin typeface="Calibri"/>
                <a:cs typeface="Calibri"/>
              </a:rPr>
              <a:t> </a:t>
            </a:r>
            <a:r>
              <a:rPr sz="4500" spc="0" baseline="2730" dirty="0" smtClean="0">
                <a:latin typeface="Calibri"/>
                <a:cs typeface="Calibri"/>
              </a:rPr>
              <a:t>(20%) e </a:t>
            </a:r>
            <a:r>
              <a:rPr sz="4500" spc="-14" baseline="2730" dirty="0" smtClean="0">
                <a:latin typeface="Calibri"/>
                <a:cs typeface="Calibri"/>
              </a:rPr>
              <a:t>l</a:t>
            </a:r>
            <a:r>
              <a:rPr sz="4500" spc="0" baseline="2730" dirty="0" smtClean="0">
                <a:latin typeface="Calibri"/>
                <a:cs typeface="Calibri"/>
              </a:rPr>
              <a:t>a </a:t>
            </a:r>
            <a:r>
              <a:rPr sz="4500" spc="-25" baseline="2730" dirty="0" smtClean="0">
                <a:latin typeface="Calibri"/>
                <a:cs typeface="Calibri"/>
              </a:rPr>
              <a:t>c</a:t>
            </a:r>
            <a:r>
              <a:rPr sz="4500" spc="0" baseline="2730" dirty="0" smtClean="0">
                <a:latin typeface="Calibri"/>
                <a:cs typeface="Calibri"/>
              </a:rPr>
              <a:t>ompe</a:t>
            </a:r>
            <a:r>
              <a:rPr sz="4500" spc="-14" baseline="2730" dirty="0" smtClean="0">
                <a:latin typeface="Calibri"/>
                <a:cs typeface="Calibri"/>
              </a:rPr>
              <a:t>n</a:t>
            </a:r>
            <a:r>
              <a:rPr sz="4500" spc="0" baseline="2730" dirty="0" smtClean="0">
                <a:latin typeface="Calibri"/>
                <a:cs typeface="Calibri"/>
              </a:rPr>
              <a:t>sazione</a:t>
            </a:r>
            <a:endParaRPr sz="3000">
              <a:latin typeface="Calibri"/>
              <a:cs typeface="Calibri"/>
            </a:endParaRPr>
          </a:p>
          <a:p>
            <a:pPr marL="12700" marR="57195">
              <a:lnSpc>
                <a:spcPts val="3600"/>
              </a:lnSpc>
              <a:spcBef>
                <a:spcPts val="22"/>
              </a:spcBef>
            </a:pPr>
            <a:r>
              <a:rPr sz="4500" spc="0" baseline="1820" dirty="0" smtClean="0">
                <a:latin typeface="Calibri"/>
                <a:cs typeface="Calibri"/>
              </a:rPr>
              <a:t>ci</a:t>
            </a:r>
            <a:r>
              <a:rPr sz="4500" spc="-50" baseline="1820" dirty="0" smtClean="0">
                <a:latin typeface="Calibri"/>
                <a:cs typeface="Calibri"/>
              </a:rPr>
              <a:t>r</a:t>
            </a:r>
            <a:r>
              <a:rPr sz="4500" spc="-19" baseline="1820" dirty="0" smtClean="0">
                <a:latin typeface="Calibri"/>
                <a:cs typeface="Calibri"/>
              </a:rPr>
              <a:t>c</a:t>
            </a:r>
            <a:r>
              <a:rPr sz="4500" spc="0" baseline="1820" dirty="0" smtClean="0">
                <a:latin typeface="Calibri"/>
                <a:cs typeface="Calibri"/>
              </a:rPr>
              <a:t>a)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28311" y="5088407"/>
            <a:ext cx="857307" cy="4067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155"/>
              </a:lnSpc>
              <a:spcBef>
                <a:spcPts val="157"/>
              </a:spcBef>
            </a:pPr>
            <a:r>
              <a:rPr sz="4500" spc="0" baseline="2730" dirty="0" smtClean="0">
                <a:latin typeface="Calibri"/>
                <a:cs typeface="Calibri"/>
              </a:rPr>
              <a:t>(45%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535940" y="655803"/>
            <a:ext cx="229006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75"/>
              </a:lnSpc>
              <a:spcBef>
                <a:spcPts val="168"/>
              </a:spcBef>
            </a:pPr>
            <a:r>
              <a:rPr sz="3200" spc="0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9144" y="680364"/>
            <a:ext cx="6181509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È </a:t>
            </a:r>
            <a:r>
              <a:rPr sz="4800" spc="-14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nd</a:t>
            </a:r>
            <a:r>
              <a:rPr sz="4800" spc="-14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sp</a:t>
            </a:r>
            <a:r>
              <a:rPr sz="4800" spc="-9" baseline="3413" dirty="0" smtClean="0">
                <a:latin typeface="Calibri"/>
                <a:cs typeface="Calibri"/>
              </a:rPr>
              <a:t>e</a:t>
            </a:r>
            <a:r>
              <a:rPr sz="4800" spc="0" baseline="3413" dirty="0" smtClean="0">
                <a:latin typeface="Calibri"/>
                <a:cs typeface="Calibri"/>
              </a:rPr>
              <a:t>nsa</a:t>
            </a:r>
            <a:r>
              <a:rPr sz="4800" spc="-14" baseline="3413" dirty="0" smtClean="0">
                <a:latin typeface="Calibri"/>
                <a:cs typeface="Calibri"/>
              </a:rPr>
              <a:t>b</a:t>
            </a:r>
            <a:r>
              <a:rPr sz="4800" spc="0" baseline="3413" dirty="0" smtClean="0">
                <a:latin typeface="Calibri"/>
                <a:cs typeface="Calibri"/>
              </a:rPr>
              <a:t>i</a:t>
            </a:r>
            <a:r>
              <a:rPr sz="4800" spc="-4" baseline="3413" dirty="0" smtClean="0">
                <a:latin typeface="Calibri"/>
                <a:cs typeface="Calibri"/>
              </a:rPr>
              <a:t>l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r>
              <a:rPr sz="4800" spc="3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i</a:t>
            </a:r>
            <a:r>
              <a:rPr sz="4800" spc="-29" baseline="3413" dirty="0" smtClean="0">
                <a:latin typeface="Calibri"/>
                <a:cs typeface="Calibri"/>
              </a:rPr>
              <a:t>n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e</a:t>
            </a:r>
            <a:r>
              <a:rPr sz="4800" spc="19" baseline="3413" dirty="0" smtClean="0">
                <a:latin typeface="Calibri"/>
                <a:cs typeface="Calibri"/>
              </a:rPr>
              <a:t>r</a:t>
            </a:r>
            <a:r>
              <a:rPr sz="4800" spc="-29" baseline="3413" dirty="0" smtClean="0">
                <a:latin typeface="Calibri"/>
                <a:cs typeface="Calibri"/>
              </a:rPr>
              <a:t>v</a:t>
            </a:r>
            <a:r>
              <a:rPr sz="4800" spc="0" baseline="3413" dirty="0" smtClean="0">
                <a:latin typeface="Calibri"/>
                <a:cs typeface="Calibri"/>
              </a:rPr>
              <a:t>en</a:t>
            </a:r>
            <a:r>
              <a:rPr sz="4800" spc="-9" baseline="3413" dirty="0" smtClean="0">
                <a:latin typeface="Calibri"/>
                <a:cs typeface="Calibri"/>
              </a:rPr>
              <a:t>i</a:t>
            </a:r>
            <a:r>
              <a:rPr sz="4800" spc="-34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e anc</a:t>
            </a:r>
            <a:r>
              <a:rPr sz="4800" spc="-14" baseline="3413" dirty="0" smtClean="0">
                <a:latin typeface="Calibri"/>
                <a:cs typeface="Calibri"/>
              </a:rPr>
              <a:t>h</a:t>
            </a:r>
            <a:r>
              <a:rPr sz="4800" spc="0" baseline="3413" dirty="0" smtClean="0">
                <a:latin typeface="Calibri"/>
                <a:cs typeface="Calibri"/>
              </a:rPr>
              <a:t>e se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066336" y="680364"/>
            <a:ext cx="729114" cy="10177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non</a:t>
            </a:r>
            <a:endParaRPr sz="3200">
              <a:latin typeface="Calibri"/>
              <a:cs typeface="Calibri"/>
            </a:endParaRPr>
          </a:p>
          <a:p>
            <a:pPr marL="100662" marR="61081">
              <a:lnSpc>
                <a:spcPct val="101725"/>
              </a:lnSpc>
              <a:spcBef>
                <a:spcPts val="533"/>
              </a:spcBef>
            </a:pPr>
            <a:r>
              <a:rPr sz="3200" spc="0" dirty="0" smtClean="0">
                <a:latin typeface="Calibri"/>
                <a:cs typeface="Calibri"/>
              </a:rPr>
              <a:t>ci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265808"/>
            <a:ext cx="6520872" cy="20908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c</a:t>
            </a:r>
            <a:r>
              <a:rPr sz="4800" spc="-225" baseline="3413" dirty="0" smtClean="0">
                <a:latin typeface="Calibri"/>
                <a:cs typeface="Calibri"/>
              </a:rPr>
              <a:t>’</a:t>
            </a:r>
            <a:r>
              <a:rPr sz="4800" spc="0" baseline="3413" dirty="0" smtClean="0">
                <a:latin typeface="Calibri"/>
                <a:cs typeface="Calibri"/>
              </a:rPr>
              <a:t>è</a:t>
            </a:r>
            <a:r>
              <a:rPr sz="4800" spc="-2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la </a:t>
            </a:r>
            <a:r>
              <a:rPr sz="4800" spc="-50" baseline="3413" dirty="0" smtClean="0">
                <a:latin typeface="Calibri"/>
                <a:cs typeface="Calibri"/>
              </a:rPr>
              <a:t>g</a:t>
            </a:r>
            <a:r>
              <a:rPr sz="4800" spc="0" baseline="3413" dirty="0" smtClean="0">
                <a:latin typeface="Calibri"/>
                <a:cs typeface="Calibri"/>
              </a:rPr>
              <a:t>a</a:t>
            </a:r>
            <a:r>
              <a:rPr sz="4800" spc="-59" baseline="3413" dirty="0" smtClean="0">
                <a:latin typeface="Calibri"/>
                <a:cs typeface="Calibri"/>
              </a:rPr>
              <a:t>r</a:t>
            </a:r>
            <a:r>
              <a:rPr sz="4800" spc="0" baseline="3413" dirty="0" smtClean="0">
                <a:latin typeface="Calibri"/>
                <a:cs typeface="Calibri"/>
              </a:rPr>
              <a:t>anz</a:t>
            </a:r>
            <a:r>
              <a:rPr sz="4800" spc="-14" baseline="3413" dirty="0" smtClean="0">
                <a:latin typeface="Calibri"/>
                <a:cs typeface="Calibri"/>
              </a:rPr>
              <a:t>i</a:t>
            </a:r>
            <a:r>
              <a:rPr sz="4800" spc="0" baseline="3413" dirty="0" smtClean="0">
                <a:latin typeface="Calibri"/>
                <a:cs typeface="Calibri"/>
              </a:rPr>
              <a:t>a </a:t>
            </a:r>
            <a:r>
              <a:rPr sz="4800" spc="4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he </a:t>
            </a:r>
            <a:r>
              <a:rPr sz="4800" spc="-50" baseline="3413" dirty="0" smtClean="0">
                <a:latin typeface="Calibri"/>
                <a:cs typeface="Calibri"/>
              </a:rPr>
              <a:t>v</a:t>
            </a:r>
            <a:r>
              <a:rPr sz="4800" spc="0" baseline="3413" dirty="0" smtClean="0">
                <a:latin typeface="Calibri"/>
                <a:cs typeface="Calibri"/>
              </a:rPr>
              <a:t>ada bene</a:t>
            </a:r>
            <a:r>
              <a:rPr sz="4800" spc="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per </a:t>
            </a:r>
            <a:r>
              <a:rPr sz="4800" spc="-14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u</a:t>
            </a:r>
            <a:r>
              <a:rPr sz="4800" spc="-54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ti</a:t>
            </a:r>
            <a:r>
              <a:rPr sz="4800" spc="19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(</a:t>
            </a:r>
            <a:endParaRPr sz="3200">
              <a:latin typeface="Calibri"/>
              <a:cs typeface="Calibri"/>
            </a:endParaRPr>
          </a:p>
          <a:p>
            <a:pPr marL="355904" marR="61036">
              <a:lnSpc>
                <a:spcPts val="3840"/>
              </a:lnSpc>
              <a:spcBef>
                <a:spcPts val="23"/>
              </a:spcBef>
            </a:pPr>
            <a:r>
              <a:rPr sz="4800" spc="0" baseline="1706" dirty="0" smtClean="0">
                <a:latin typeface="Calibri"/>
                <a:cs typeface="Calibri"/>
              </a:rPr>
              <a:t>d</a:t>
            </a:r>
            <a:r>
              <a:rPr sz="4800" spc="-14" baseline="1706" dirty="0" smtClean="0">
                <a:latin typeface="Calibri"/>
                <a:cs typeface="Calibri"/>
              </a:rPr>
              <a:t>e</a:t>
            </a:r>
            <a:r>
              <a:rPr sz="4800" spc="-19" baseline="1706" dirty="0" smtClean="0">
                <a:latin typeface="Calibri"/>
                <a:cs typeface="Calibri"/>
              </a:rPr>
              <a:t>v</a:t>
            </a:r>
            <a:r>
              <a:rPr sz="4800" spc="0" baseline="1706" dirty="0" smtClean="0">
                <a:latin typeface="Calibri"/>
                <a:cs typeface="Calibri"/>
              </a:rPr>
              <a:t>ono</a:t>
            </a:r>
            <a:r>
              <a:rPr sz="4800" spc="-25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p</a:t>
            </a:r>
            <a:r>
              <a:rPr sz="4800" spc="-39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eoccupa</a:t>
            </a:r>
            <a:r>
              <a:rPr sz="4800" spc="-34" baseline="1706" dirty="0" smtClean="0">
                <a:latin typeface="Calibri"/>
                <a:cs typeface="Calibri"/>
              </a:rPr>
              <a:t>r</a:t>
            </a:r>
            <a:r>
              <a:rPr sz="4800" spc="0" baseline="1706" dirty="0" smtClean="0">
                <a:latin typeface="Calibri"/>
                <a:cs typeface="Calibri"/>
              </a:rPr>
              <a:t>e</a:t>
            </a:r>
            <a:r>
              <a:rPr sz="4800" spc="-24" baseline="1706" dirty="0" smtClean="0">
                <a:latin typeface="Calibri"/>
                <a:cs typeface="Calibri"/>
              </a:rPr>
              <a:t> </a:t>
            </a:r>
            <a:r>
              <a:rPr sz="4800" spc="0" baseline="1706" dirty="0" smtClean="0">
                <a:latin typeface="Calibri"/>
                <a:cs typeface="Calibri"/>
              </a:rPr>
              <a:t>i </a:t>
            </a:r>
            <a:r>
              <a:rPr sz="4800" spc="-59" baseline="1706" dirty="0" smtClean="0">
                <a:latin typeface="Calibri"/>
                <a:cs typeface="Calibri"/>
              </a:rPr>
              <a:t>f</a:t>
            </a:r>
            <a:r>
              <a:rPr sz="4800" spc="0" baseline="1706" dirty="0" smtClean="0">
                <a:latin typeface="Calibri"/>
                <a:cs typeface="Calibri"/>
              </a:rPr>
              <a:t>alsi ne</a:t>
            </a:r>
            <a:r>
              <a:rPr sz="4800" spc="-54" baseline="1706" dirty="0" smtClean="0">
                <a:latin typeface="Calibri"/>
                <a:cs typeface="Calibri"/>
              </a:rPr>
              <a:t>g</a:t>
            </a:r>
            <a:r>
              <a:rPr sz="4800" spc="-19" baseline="1706" dirty="0" smtClean="0">
                <a:latin typeface="Calibri"/>
                <a:cs typeface="Calibri"/>
              </a:rPr>
              <a:t>a</a:t>
            </a:r>
            <a:r>
              <a:rPr sz="4800" spc="0" baseline="1706" dirty="0" smtClean="0">
                <a:latin typeface="Calibri"/>
                <a:cs typeface="Calibri"/>
              </a:rPr>
              <a:t>t</a:t>
            </a:r>
            <a:r>
              <a:rPr sz="4800" spc="-9" baseline="1706" dirty="0" smtClean="0">
                <a:latin typeface="Calibri"/>
                <a:cs typeface="Calibri"/>
              </a:rPr>
              <a:t>i</a:t>
            </a:r>
            <a:r>
              <a:rPr sz="4800" spc="0" baseline="1706" dirty="0" smtClean="0">
                <a:latin typeface="Calibri"/>
                <a:cs typeface="Calibri"/>
              </a:rPr>
              <a:t>vi).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512"/>
              </a:spcBef>
            </a:pPr>
            <a:r>
              <a:rPr sz="3200" spc="0" dirty="0" smtClean="0">
                <a:latin typeface="Calibri"/>
                <a:cs typeface="Calibri"/>
              </a:rPr>
              <a:t>In ogni 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aso: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701"/>
              </a:spcBef>
            </a:pPr>
            <a:r>
              <a:rPr sz="3200" spc="4" dirty="0" smtClean="0">
                <a:latin typeface="Calibri"/>
                <a:cs typeface="Calibri"/>
              </a:rPr>
              <a:t>-</a:t>
            </a:r>
            <a:r>
              <a:rPr sz="3200" spc="0" dirty="0" smtClean="0">
                <a:latin typeface="Calibri"/>
                <a:cs typeface="Calibri"/>
              </a:rPr>
              <a:t>pri</a:t>
            </a:r>
            <a:r>
              <a:rPr sz="3200" spc="-9" dirty="0" smtClean="0">
                <a:latin typeface="Calibri"/>
                <a:cs typeface="Calibri"/>
              </a:rPr>
              <a:t>m</a:t>
            </a:r>
            <a:r>
              <a:rPr sz="3200" spc="0" dirty="0" smtClean="0">
                <a:latin typeface="Calibri"/>
                <a:cs typeface="Calibri"/>
              </a:rPr>
              <a:t>a si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9" dirty="0" smtClean="0">
                <a:latin typeface="Calibri"/>
                <a:cs typeface="Calibri"/>
              </a:rPr>
              <a:t>n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e</a:t>
            </a:r>
            <a:r>
              <a:rPr sz="3200" spc="1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viene e meglio è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509518"/>
            <a:ext cx="211012" cy="16029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-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35"/>
              </a:spcBef>
            </a:pPr>
            <a:r>
              <a:rPr sz="3200" spc="0" dirty="0" smtClean="0">
                <a:latin typeface="Calibri"/>
                <a:cs typeface="Calibri"/>
              </a:rPr>
              <a:t>-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701"/>
              </a:spcBef>
            </a:pPr>
            <a:r>
              <a:rPr sz="3200" spc="0" dirty="0" smtClean="0">
                <a:latin typeface="Calibri"/>
                <a:cs typeface="Calibri"/>
              </a:rPr>
              <a:t>-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0824" y="3509518"/>
            <a:ext cx="5785513" cy="16029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spc="0" baseline="3413" dirty="0" smtClean="0">
                <a:latin typeface="Calibri"/>
                <a:cs typeface="Calibri"/>
              </a:rPr>
              <a:t>si</a:t>
            </a:r>
            <a:r>
              <a:rPr sz="4800" spc="-4" baseline="3413" dirty="0" smtClean="0">
                <a:latin typeface="Calibri"/>
                <a:cs typeface="Calibri"/>
              </a:rPr>
              <a:t> </a:t>
            </a:r>
            <a:r>
              <a:rPr sz="4800" spc="0" baseline="3413" dirty="0" smtClean="0">
                <a:latin typeface="Calibri"/>
                <a:cs typeface="Calibri"/>
              </a:rPr>
              <a:t>evi</a:t>
            </a:r>
            <a:r>
              <a:rPr sz="4800" spc="-39" baseline="3413" dirty="0" smtClean="0">
                <a:latin typeface="Calibri"/>
                <a:cs typeface="Calibri"/>
              </a:rPr>
              <a:t>t</a:t>
            </a:r>
            <a:r>
              <a:rPr sz="4800" spc="0" baseline="3413" dirty="0" smtClean="0">
                <a:latin typeface="Calibri"/>
                <a:cs typeface="Calibri"/>
              </a:rPr>
              <a:t>ano </a:t>
            </a:r>
            <a:r>
              <a:rPr sz="4800" spc="-25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onseguen</a:t>
            </a:r>
            <a:r>
              <a:rPr sz="4800" spc="-79" baseline="3413" dirty="0" smtClean="0">
                <a:latin typeface="Calibri"/>
                <a:cs typeface="Calibri"/>
              </a:rPr>
              <a:t>z</a:t>
            </a:r>
            <a:r>
              <a:rPr sz="4800" spc="0" baseline="3413" dirty="0" smtClean="0">
                <a:latin typeface="Calibri"/>
                <a:cs typeface="Calibri"/>
              </a:rPr>
              <a:t>e se</a:t>
            </a:r>
            <a:r>
              <a:rPr sz="4800" spc="-29" baseline="3413" dirty="0" smtClean="0">
                <a:latin typeface="Calibri"/>
                <a:cs typeface="Calibri"/>
              </a:rPr>
              <a:t>c</a:t>
            </a:r>
            <a:r>
              <a:rPr sz="4800" spc="0" baseline="3413" dirty="0" smtClean="0">
                <a:latin typeface="Calibri"/>
                <a:cs typeface="Calibri"/>
              </a:rPr>
              <a:t>ondarie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535"/>
              </a:spcBef>
            </a:pPr>
            <a:r>
              <a:rPr sz="3200" spc="0" dirty="0" smtClean="0">
                <a:latin typeface="Calibri"/>
                <a:cs typeface="Calibri"/>
              </a:rPr>
              <a:t>si</a:t>
            </a:r>
            <a:r>
              <a:rPr sz="3200" spc="-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evi</a:t>
            </a:r>
            <a:r>
              <a:rPr sz="3200" spc="-44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a l</a:t>
            </a:r>
            <a:r>
              <a:rPr sz="3200" spc="-234" dirty="0" smtClean="0">
                <a:latin typeface="Calibri"/>
                <a:cs typeface="Calibri"/>
              </a:rPr>
              <a:t>’</a:t>
            </a:r>
            <a:r>
              <a:rPr sz="3200" spc="0" dirty="0" smtClean="0">
                <a:latin typeface="Calibri"/>
                <a:cs typeface="Calibri"/>
              </a:rPr>
              <a:t>accumu</a:t>
            </a:r>
            <a:r>
              <a:rPr sz="3200" spc="-9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a</a:t>
            </a:r>
            <a:r>
              <a:rPr sz="3200" spc="-5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si</a:t>
            </a:r>
            <a:r>
              <a:rPr sz="3200" spc="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di</a:t>
            </a:r>
            <a:r>
              <a:rPr sz="3200" spc="9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di</a:t>
            </a:r>
            <a:r>
              <a:rPr sz="3200" spc="-50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-19" dirty="0" smtClean="0">
                <a:latin typeface="Calibri"/>
                <a:cs typeface="Calibri"/>
              </a:rPr>
              <a:t>c</a:t>
            </a:r>
            <a:r>
              <a:rPr sz="3200" spc="0" dirty="0" smtClean="0">
                <a:latin typeface="Calibri"/>
                <a:cs typeface="Calibri"/>
              </a:rPr>
              <a:t>ol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à</a:t>
            </a:r>
            <a:endParaRPr sz="3200">
              <a:latin typeface="Calibri"/>
              <a:cs typeface="Calibri"/>
            </a:endParaRPr>
          </a:p>
          <a:p>
            <a:pPr marL="12700" marR="61036">
              <a:lnSpc>
                <a:spcPct val="101725"/>
              </a:lnSpc>
              <a:spcBef>
                <a:spcPts val="701"/>
              </a:spcBef>
            </a:pPr>
            <a:r>
              <a:rPr sz="3200" spc="0" dirty="0" smtClean="0">
                <a:latin typeface="Calibri"/>
                <a:cs typeface="Calibri"/>
              </a:rPr>
              <a:t>il bambino</a:t>
            </a:r>
            <a:r>
              <a:rPr sz="3200" spc="2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è p</a:t>
            </a:r>
            <a:r>
              <a:rPr sz="3200" spc="-9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ù</a:t>
            </a:r>
            <a:r>
              <a:rPr sz="3200" spc="14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p</a:t>
            </a:r>
            <a:r>
              <a:rPr sz="3200" spc="-39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epa</a:t>
            </a:r>
            <a:r>
              <a:rPr sz="3200" spc="-64" dirty="0" smtClean="0">
                <a:latin typeface="Calibri"/>
                <a:cs typeface="Calibri"/>
              </a:rPr>
              <a:t>r</a:t>
            </a:r>
            <a:r>
              <a:rPr sz="3200" spc="-19" dirty="0" smtClean="0">
                <a:latin typeface="Calibri"/>
                <a:cs typeface="Calibri"/>
              </a:rPr>
              <a:t>a</a:t>
            </a:r>
            <a:r>
              <a:rPr sz="3200" spc="-39" dirty="0" smtClean="0">
                <a:latin typeface="Calibri"/>
                <a:cs typeface="Calibri"/>
              </a:rPr>
              <a:t>t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3514</Words>
  <Application>Microsoft Office PowerPoint</Application>
  <PresentationFormat>Presentazione su schermo (4:3)</PresentationFormat>
  <Paragraphs>812</Paragraphs>
  <Slides>52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52</vt:i4>
      </vt:variant>
    </vt:vector>
  </HeadingPairs>
  <TitlesOfParts>
    <vt:vector size="59" baseType="lpstr">
      <vt:lpstr>Arial</vt:lpstr>
      <vt:lpstr>Arial Black</vt:lpstr>
      <vt:lpstr>Calibri</vt:lpstr>
      <vt:lpstr>Times New Roman</vt:lpstr>
      <vt:lpstr>Wingdings</vt:lpstr>
      <vt:lpstr>Wingdings 2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Dario .</cp:lastModifiedBy>
  <cp:revision>1</cp:revision>
  <dcterms:modified xsi:type="dcterms:W3CDTF">2015-02-25T15:44:53Z</dcterms:modified>
</cp:coreProperties>
</file>